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60" r:id="rId3"/>
    <p:sldId id="257" r:id="rId4"/>
    <p:sldId id="258" r:id="rId5"/>
    <p:sldId id="259" r:id="rId6"/>
    <p:sldId id="261" r:id="rId7"/>
    <p:sldId id="262" r:id="rId8"/>
    <p:sldId id="263" r:id="rId9"/>
    <p:sldId id="264" r:id="rId10"/>
    <p:sldId id="268" r:id="rId11"/>
    <p:sldId id="265" r:id="rId12"/>
    <p:sldId id="269" r:id="rId13"/>
    <p:sldId id="266" r:id="rId14"/>
    <p:sldId id="267"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05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96A940-3831-4183-B24B-DAF99D3A1B43}" v="2" dt="2025-05-12T14:14:46.15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 Broos" userId="f3545e4b-d736-4e73-9848-9272624a543b" providerId="ADAL" clId="{5D96A940-3831-4183-B24B-DAF99D3A1B43}"/>
    <pc:docChg chg="custSel addSld modSld sldOrd">
      <pc:chgData name="Stef Broos" userId="f3545e4b-d736-4e73-9848-9272624a543b" providerId="ADAL" clId="{5D96A940-3831-4183-B24B-DAF99D3A1B43}" dt="2025-05-12T14:27:06.148" v="1322" actId="20577"/>
      <pc:docMkLst>
        <pc:docMk/>
      </pc:docMkLst>
      <pc:sldChg chg="modSp mod">
        <pc:chgData name="Stef Broos" userId="f3545e4b-d736-4e73-9848-9272624a543b" providerId="ADAL" clId="{5D96A940-3831-4183-B24B-DAF99D3A1B43}" dt="2025-05-12T14:17:44.597" v="210" actId="255"/>
        <pc:sldMkLst>
          <pc:docMk/>
          <pc:sldMk cId="1914553730" sldId="259"/>
        </pc:sldMkLst>
        <pc:spChg chg="mod">
          <ac:chgData name="Stef Broos" userId="f3545e4b-d736-4e73-9848-9272624a543b" providerId="ADAL" clId="{5D96A940-3831-4183-B24B-DAF99D3A1B43}" dt="2025-05-12T14:17:44.597" v="210" actId="255"/>
          <ac:spMkLst>
            <pc:docMk/>
            <pc:sldMk cId="1914553730" sldId="259"/>
            <ac:spMk id="2" creationId="{DC6E825C-DC09-4494-7423-67B09D21B3C6}"/>
          </ac:spMkLst>
        </pc:spChg>
      </pc:sldChg>
      <pc:sldChg chg="modSp mod">
        <pc:chgData name="Stef Broos" userId="f3545e4b-d736-4e73-9848-9272624a543b" providerId="ADAL" clId="{5D96A940-3831-4183-B24B-DAF99D3A1B43}" dt="2025-05-12T14:15:50.482" v="105" actId="20577"/>
        <pc:sldMkLst>
          <pc:docMk/>
          <pc:sldMk cId="3162684265" sldId="260"/>
        </pc:sldMkLst>
        <pc:spChg chg="mod">
          <ac:chgData name="Stef Broos" userId="f3545e4b-d736-4e73-9848-9272624a543b" providerId="ADAL" clId="{5D96A940-3831-4183-B24B-DAF99D3A1B43}" dt="2025-05-12T14:15:42.481" v="104" actId="20577"/>
          <ac:spMkLst>
            <pc:docMk/>
            <pc:sldMk cId="3162684265" sldId="260"/>
            <ac:spMk id="2" creationId="{B27496F9-204A-3DFA-52AE-1C2D54A96BB8}"/>
          </ac:spMkLst>
        </pc:spChg>
        <pc:spChg chg="mod">
          <ac:chgData name="Stef Broos" userId="f3545e4b-d736-4e73-9848-9272624a543b" providerId="ADAL" clId="{5D96A940-3831-4183-B24B-DAF99D3A1B43}" dt="2025-05-12T14:15:50.482" v="105" actId="20577"/>
          <ac:spMkLst>
            <pc:docMk/>
            <pc:sldMk cId="3162684265" sldId="260"/>
            <ac:spMk id="18" creationId="{1C8750F4-6FFB-B2B0-F128-7DD2E1AAFA0D}"/>
          </ac:spMkLst>
        </pc:spChg>
      </pc:sldChg>
      <pc:sldChg chg="modSp mod">
        <pc:chgData name="Stef Broos" userId="f3545e4b-d736-4e73-9848-9272624a543b" providerId="ADAL" clId="{5D96A940-3831-4183-B24B-DAF99D3A1B43}" dt="2025-05-12T14:18:15.846" v="291" actId="20577"/>
        <pc:sldMkLst>
          <pc:docMk/>
          <pc:sldMk cId="673767249" sldId="261"/>
        </pc:sldMkLst>
        <pc:spChg chg="mod">
          <ac:chgData name="Stef Broos" userId="f3545e4b-d736-4e73-9848-9272624a543b" providerId="ADAL" clId="{5D96A940-3831-4183-B24B-DAF99D3A1B43}" dt="2025-05-12T14:18:15.846" v="291" actId="20577"/>
          <ac:spMkLst>
            <pc:docMk/>
            <pc:sldMk cId="673767249" sldId="261"/>
            <ac:spMk id="2" creationId="{D0DB9F10-EFA4-D6AE-FC60-61C8AD6400CB}"/>
          </ac:spMkLst>
        </pc:spChg>
      </pc:sldChg>
      <pc:sldChg chg="modSp mod">
        <pc:chgData name="Stef Broos" userId="f3545e4b-d736-4e73-9848-9272624a543b" providerId="ADAL" clId="{5D96A940-3831-4183-B24B-DAF99D3A1B43}" dt="2025-05-12T14:19:20.621" v="388" actId="20577"/>
        <pc:sldMkLst>
          <pc:docMk/>
          <pc:sldMk cId="1526947437" sldId="262"/>
        </pc:sldMkLst>
        <pc:spChg chg="mod">
          <ac:chgData name="Stef Broos" userId="f3545e4b-d736-4e73-9848-9272624a543b" providerId="ADAL" clId="{5D96A940-3831-4183-B24B-DAF99D3A1B43}" dt="2025-05-12T14:19:20.621" v="388" actId="20577"/>
          <ac:spMkLst>
            <pc:docMk/>
            <pc:sldMk cId="1526947437" sldId="262"/>
            <ac:spMk id="2" creationId="{04294974-11AE-EACC-3DE7-31A88431C478}"/>
          </ac:spMkLst>
        </pc:spChg>
      </pc:sldChg>
      <pc:sldChg chg="modSp mod">
        <pc:chgData name="Stef Broos" userId="f3545e4b-d736-4e73-9848-9272624a543b" providerId="ADAL" clId="{5D96A940-3831-4183-B24B-DAF99D3A1B43}" dt="2025-05-12T14:21:17.131" v="556" actId="20577"/>
        <pc:sldMkLst>
          <pc:docMk/>
          <pc:sldMk cId="3286464076" sldId="263"/>
        </pc:sldMkLst>
        <pc:spChg chg="mod">
          <ac:chgData name="Stef Broos" userId="f3545e4b-d736-4e73-9848-9272624a543b" providerId="ADAL" clId="{5D96A940-3831-4183-B24B-DAF99D3A1B43}" dt="2025-05-12T14:19:46.821" v="390" actId="27636"/>
          <ac:spMkLst>
            <pc:docMk/>
            <pc:sldMk cId="3286464076" sldId="263"/>
            <ac:spMk id="2" creationId="{B887552D-0CA6-9130-1288-CD7D31657311}"/>
          </ac:spMkLst>
        </pc:spChg>
        <pc:spChg chg="mod">
          <ac:chgData name="Stef Broos" userId="f3545e4b-d736-4e73-9848-9272624a543b" providerId="ADAL" clId="{5D96A940-3831-4183-B24B-DAF99D3A1B43}" dt="2025-05-12T14:21:17.131" v="556" actId="20577"/>
          <ac:spMkLst>
            <pc:docMk/>
            <pc:sldMk cId="3286464076" sldId="263"/>
            <ac:spMk id="3" creationId="{FAC94925-9870-FEC1-6092-D07233856A96}"/>
          </ac:spMkLst>
        </pc:spChg>
      </pc:sldChg>
      <pc:sldChg chg="modSp mod">
        <pc:chgData name="Stef Broos" userId="f3545e4b-d736-4e73-9848-9272624a543b" providerId="ADAL" clId="{5D96A940-3831-4183-B24B-DAF99D3A1B43}" dt="2025-05-12T14:22:01.310" v="627" actId="20577"/>
        <pc:sldMkLst>
          <pc:docMk/>
          <pc:sldMk cId="660268789" sldId="264"/>
        </pc:sldMkLst>
        <pc:spChg chg="mod">
          <ac:chgData name="Stef Broos" userId="f3545e4b-d736-4e73-9848-9272624a543b" providerId="ADAL" clId="{5D96A940-3831-4183-B24B-DAF99D3A1B43}" dt="2025-05-12T14:22:01.310" v="627" actId="20577"/>
          <ac:spMkLst>
            <pc:docMk/>
            <pc:sldMk cId="660268789" sldId="264"/>
            <ac:spMk id="3" creationId="{CACF18B0-293B-981C-2CD8-06444AE554AE}"/>
          </ac:spMkLst>
        </pc:spChg>
      </pc:sldChg>
      <pc:sldChg chg="modSp mod">
        <pc:chgData name="Stef Broos" userId="f3545e4b-d736-4e73-9848-9272624a543b" providerId="ADAL" clId="{5D96A940-3831-4183-B24B-DAF99D3A1B43}" dt="2025-05-12T14:27:06.148" v="1322" actId="20577"/>
        <pc:sldMkLst>
          <pc:docMk/>
          <pc:sldMk cId="1658988898" sldId="266"/>
        </pc:sldMkLst>
        <pc:spChg chg="mod">
          <ac:chgData name="Stef Broos" userId="f3545e4b-d736-4e73-9848-9272624a543b" providerId="ADAL" clId="{5D96A940-3831-4183-B24B-DAF99D3A1B43}" dt="2025-05-12T14:27:06.148" v="1322" actId="20577"/>
          <ac:spMkLst>
            <pc:docMk/>
            <pc:sldMk cId="1658988898" sldId="266"/>
            <ac:spMk id="2" creationId="{68E43C2C-D16B-0E6C-1029-5382D9870D6D}"/>
          </ac:spMkLst>
        </pc:spChg>
      </pc:sldChg>
      <pc:sldChg chg="modSp mod">
        <pc:chgData name="Stef Broos" userId="f3545e4b-d736-4e73-9848-9272624a543b" providerId="ADAL" clId="{5D96A940-3831-4183-B24B-DAF99D3A1B43}" dt="2025-05-12T14:22:38.840" v="668" actId="20577"/>
        <pc:sldMkLst>
          <pc:docMk/>
          <pc:sldMk cId="577489107" sldId="267"/>
        </pc:sldMkLst>
        <pc:spChg chg="mod">
          <ac:chgData name="Stef Broos" userId="f3545e4b-d736-4e73-9848-9272624a543b" providerId="ADAL" clId="{5D96A940-3831-4183-B24B-DAF99D3A1B43}" dt="2025-05-12T14:22:38.840" v="668" actId="20577"/>
          <ac:spMkLst>
            <pc:docMk/>
            <pc:sldMk cId="577489107" sldId="267"/>
            <ac:spMk id="2" creationId="{186C0436-62E7-7332-5F4E-AC5D02451B09}"/>
          </ac:spMkLst>
        </pc:spChg>
      </pc:sldChg>
      <pc:sldChg chg="modSp mod">
        <pc:chgData name="Stef Broos" userId="f3545e4b-d736-4e73-9848-9272624a543b" providerId="ADAL" clId="{5D96A940-3831-4183-B24B-DAF99D3A1B43}" dt="2025-05-12T14:22:19.721" v="667" actId="20577"/>
        <pc:sldMkLst>
          <pc:docMk/>
          <pc:sldMk cId="2733519868" sldId="268"/>
        </pc:sldMkLst>
        <pc:spChg chg="mod">
          <ac:chgData name="Stef Broos" userId="f3545e4b-d736-4e73-9848-9272624a543b" providerId="ADAL" clId="{5D96A940-3831-4183-B24B-DAF99D3A1B43}" dt="2025-05-12T14:22:19.721" v="667" actId="20577"/>
          <ac:spMkLst>
            <pc:docMk/>
            <pc:sldMk cId="2733519868" sldId="268"/>
            <ac:spMk id="3" creationId="{EFCBBB29-2BA2-834E-073B-1A88A67F34A8}"/>
          </ac:spMkLst>
        </pc:spChg>
        <pc:spChg chg="mod">
          <ac:chgData name="Stef Broos" userId="f3545e4b-d736-4e73-9848-9272624a543b" providerId="ADAL" clId="{5D96A940-3831-4183-B24B-DAF99D3A1B43}" dt="2025-05-12T14:14:38.899" v="39" actId="27636"/>
          <ac:spMkLst>
            <pc:docMk/>
            <pc:sldMk cId="2733519868" sldId="268"/>
            <ac:spMk id="5" creationId="{4211B7DC-5AEC-E01C-F0DB-E36AC8DF6FA4}"/>
          </ac:spMkLst>
        </pc:spChg>
      </pc:sldChg>
      <pc:sldChg chg="delSp modSp add mod ord">
        <pc:chgData name="Stef Broos" userId="f3545e4b-d736-4e73-9848-9272624a543b" providerId="ADAL" clId="{5D96A940-3831-4183-B24B-DAF99D3A1B43}" dt="2025-05-12T14:26:04.061" v="1284" actId="20577"/>
        <pc:sldMkLst>
          <pc:docMk/>
          <pc:sldMk cId="1043461497" sldId="269"/>
        </pc:sldMkLst>
        <pc:spChg chg="mod">
          <ac:chgData name="Stef Broos" userId="f3545e4b-d736-4e73-9848-9272624a543b" providerId="ADAL" clId="{5D96A940-3831-4183-B24B-DAF99D3A1B43}" dt="2025-05-12T14:23:12.587" v="682" actId="20577"/>
          <ac:spMkLst>
            <pc:docMk/>
            <pc:sldMk cId="1043461497" sldId="269"/>
            <ac:spMk id="2" creationId="{7195AA32-4586-2729-9A74-F4FF693211ED}"/>
          </ac:spMkLst>
        </pc:spChg>
        <pc:spChg chg="mod">
          <ac:chgData name="Stef Broos" userId="f3545e4b-d736-4e73-9848-9272624a543b" providerId="ADAL" clId="{5D96A940-3831-4183-B24B-DAF99D3A1B43}" dt="2025-05-12T14:26:04.061" v="1284" actId="20577"/>
          <ac:spMkLst>
            <pc:docMk/>
            <pc:sldMk cId="1043461497" sldId="269"/>
            <ac:spMk id="3" creationId="{ED97F065-64EE-845B-4DEE-016B8BC4D692}"/>
          </ac:spMkLst>
        </pc:spChg>
        <pc:picChg chg="del">
          <ac:chgData name="Stef Broos" userId="f3545e4b-d736-4e73-9848-9272624a543b" providerId="ADAL" clId="{5D96A940-3831-4183-B24B-DAF99D3A1B43}" dt="2025-05-12T14:23:17.464" v="685" actId="478"/>
          <ac:picMkLst>
            <pc:docMk/>
            <pc:sldMk cId="1043461497" sldId="269"/>
            <ac:picMk id="4" creationId="{DB118483-1997-B41E-A172-8F139E189B35}"/>
          </ac:picMkLst>
        </pc:picChg>
        <pc:picChg chg="del">
          <ac:chgData name="Stef Broos" userId="f3545e4b-d736-4e73-9848-9272624a543b" providerId="ADAL" clId="{5D96A940-3831-4183-B24B-DAF99D3A1B43}" dt="2025-05-12T14:23:15.855" v="683" actId="478"/>
          <ac:picMkLst>
            <pc:docMk/>
            <pc:sldMk cId="1043461497" sldId="269"/>
            <ac:picMk id="7" creationId="{45AAEA90-174E-1680-FF4F-DE0A46D87575}"/>
          </ac:picMkLst>
        </pc:picChg>
        <pc:picChg chg="del">
          <ac:chgData name="Stef Broos" userId="f3545e4b-d736-4e73-9848-9272624a543b" providerId="ADAL" clId="{5D96A940-3831-4183-B24B-DAF99D3A1B43}" dt="2025-05-12T14:23:16.660" v="684" actId="478"/>
          <ac:picMkLst>
            <pc:docMk/>
            <pc:sldMk cId="1043461497" sldId="269"/>
            <ac:picMk id="8" creationId="{52BA008D-97A9-0595-B2BA-E0C859E58D3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5/12/2025</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‹nr.›</a:t>
            </a:fld>
            <a:endParaRPr lang="en-US"/>
          </a:p>
        </p:txBody>
      </p:sp>
    </p:spTree>
    <p:extLst>
      <p:ext uri="{BB962C8B-B14F-4D97-AF65-F5344CB8AC3E}">
        <p14:creationId xmlns:p14="http://schemas.microsoft.com/office/powerpoint/2010/main" val="13453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5/12/2025</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‹nr.›</a:t>
            </a:fld>
            <a:endParaRPr lang="en-US"/>
          </a:p>
        </p:txBody>
      </p:sp>
    </p:spTree>
    <p:extLst>
      <p:ext uri="{BB962C8B-B14F-4D97-AF65-F5344CB8AC3E}">
        <p14:creationId xmlns:p14="http://schemas.microsoft.com/office/powerpoint/2010/main" val="2928550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5/12/2025</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‹nr.›</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7823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5/12/2025</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‹nr.›</a:t>
            </a:fld>
            <a:endParaRPr lang="en-US"/>
          </a:p>
        </p:txBody>
      </p:sp>
    </p:spTree>
    <p:extLst>
      <p:ext uri="{BB962C8B-B14F-4D97-AF65-F5344CB8AC3E}">
        <p14:creationId xmlns:p14="http://schemas.microsoft.com/office/powerpoint/2010/main" val="3177711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5/12/2025</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‹nr.›</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4833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5/12/2025</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‹nr.›</a:t>
            </a:fld>
            <a:endParaRPr lang="en-US"/>
          </a:p>
        </p:txBody>
      </p:sp>
    </p:spTree>
    <p:extLst>
      <p:ext uri="{BB962C8B-B14F-4D97-AF65-F5344CB8AC3E}">
        <p14:creationId xmlns:p14="http://schemas.microsoft.com/office/powerpoint/2010/main" val="1949974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5/12/2025</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‹nr.›</a:t>
            </a:fld>
            <a:endParaRPr lang="en-US"/>
          </a:p>
        </p:txBody>
      </p:sp>
    </p:spTree>
    <p:extLst>
      <p:ext uri="{BB962C8B-B14F-4D97-AF65-F5344CB8AC3E}">
        <p14:creationId xmlns:p14="http://schemas.microsoft.com/office/powerpoint/2010/main" val="418571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5/12/2025</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‹nr.›</a:t>
            </a:fld>
            <a:endParaRPr lang="en-US"/>
          </a:p>
        </p:txBody>
      </p:sp>
    </p:spTree>
    <p:extLst>
      <p:ext uri="{BB962C8B-B14F-4D97-AF65-F5344CB8AC3E}">
        <p14:creationId xmlns:p14="http://schemas.microsoft.com/office/powerpoint/2010/main" val="100432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5/12/2025</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‹nr.›</a:t>
            </a:fld>
            <a:endParaRPr lang="en-US"/>
          </a:p>
        </p:txBody>
      </p:sp>
    </p:spTree>
    <p:extLst>
      <p:ext uri="{BB962C8B-B14F-4D97-AF65-F5344CB8AC3E}">
        <p14:creationId xmlns:p14="http://schemas.microsoft.com/office/powerpoint/2010/main" val="3871165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5/12/2025</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‹nr.›</a:t>
            </a:fld>
            <a:endParaRPr lang="en-US"/>
          </a:p>
        </p:txBody>
      </p:sp>
    </p:spTree>
    <p:extLst>
      <p:ext uri="{BB962C8B-B14F-4D97-AF65-F5344CB8AC3E}">
        <p14:creationId xmlns:p14="http://schemas.microsoft.com/office/powerpoint/2010/main" val="3637433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5/12/2025</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‹nr.›</a:t>
            </a:fld>
            <a:endParaRPr lang="en-US"/>
          </a:p>
        </p:txBody>
      </p:sp>
    </p:spTree>
    <p:extLst>
      <p:ext uri="{BB962C8B-B14F-4D97-AF65-F5344CB8AC3E}">
        <p14:creationId xmlns:p14="http://schemas.microsoft.com/office/powerpoint/2010/main" val="2342411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5/12/2025</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‹nr.›</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1052631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hyperlink" Target="https://www.flickr.com/photos/bram_souffreau/3254979627" TargetMode="Externa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flickr.com/photos/bo47/8076792484"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AF3766F-DEF3-4802-BB0D-7A18EDD9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6CFD538-67EC-801E-2B88-9C7901D675FB}"/>
              </a:ext>
            </a:extLst>
          </p:cNvPr>
          <p:cNvSpPr>
            <a:spLocks noGrp="1"/>
          </p:cNvSpPr>
          <p:nvPr>
            <p:ph type="ctrTitle"/>
          </p:nvPr>
        </p:nvSpPr>
        <p:spPr>
          <a:xfrm>
            <a:off x="517868" y="841283"/>
            <a:ext cx="3465681" cy="2916472"/>
          </a:xfrm>
        </p:spPr>
        <p:txBody>
          <a:bodyPr anchor="b">
            <a:normAutofit/>
          </a:bodyPr>
          <a:lstStyle/>
          <a:p>
            <a:r>
              <a:rPr lang="nl-NL" sz="4800" err="1">
                <a:solidFill>
                  <a:schemeClr val="tx2"/>
                </a:solidFill>
              </a:rPr>
              <a:t>QueRine</a:t>
            </a:r>
            <a:r>
              <a:rPr lang="nl-NL" sz="4800">
                <a:solidFill>
                  <a:schemeClr val="tx2"/>
                </a:solidFill>
              </a:rPr>
              <a:t> &amp; </a:t>
            </a:r>
            <a:r>
              <a:rPr lang="nl-NL" sz="4800" err="1">
                <a:solidFill>
                  <a:schemeClr val="tx2"/>
                </a:solidFill>
              </a:rPr>
              <a:t>QuiRijn</a:t>
            </a:r>
            <a:r>
              <a:rPr lang="nl-NL" sz="4800">
                <a:solidFill>
                  <a:schemeClr val="tx2"/>
                </a:solidFill>
              </a:rPr>
              <a:t>              </a:t>
            </a:r>
          </a:p>
        </p:txBody>
      </p:sp>
      <p:sp>
        <p:nvSpPr>
          <p:cNvPr id="3" name="Ondertitel 2">
            <a:extLst>
              <a:ext uri="{FF2B5EF4-FFF2-40B4-BE49-F238E27FC236}">
                <a16:creationId xmlns:a16="http://schemas.microsoft.com/office/drawing/2014/main" id="{20A50B8E-8D06-13DF-351D-8AAB9ED605E7}"/>
              </a:ext>
            </a:extLst>
          </p:cNvPr>
          <p:cNvSpPr>
            <a:spLocks noGrp="1"/>
          </p:cNvSpPr>
          <p:nvPr>
            <p:ph type="subTitle" idx="1"/>
          </p:nvPr>
        </p:nvSpPr>
        <p:spPr>
          <a:xfrm>
            <a:off x="517868" y="4078794"/>
            <a:ext cx="3465681" cy="1900842"/>
          </a:xfrm>
        </p:spPr>
        <p:txBody>
          <a:bodyPr anchor="t">
            <a:normAutofit/>
          </a:bodyPr>
          <a:lstStyle/>
          <a:p>
            <a:r>
              <a:rPr lang="nl-NL" dirty="0">
                <a:solidFill>
                  <a:srgbClr val="F00505"/>
                </a:solidFill>
              </a:rPr>
              <a:t>...Vinden leven in een waste-wereld niet fijn... </a:t>
            </a:r>
            <a:r>
              <a:rPr lang="nl-NL" dirty="0"/>
              <a:t>          </a:t>
            </a:r>
            <a:r>
              <a:rPr lang="nl-NL" dirty="0">
                <a:solidFill>
                  <a:schemeClr val="accent6"/>
                </a:solidFill>
              </a:rPr>
              <a:t>...Laten het je in beeld en geluid zien...</a:t>
            </a:r>
          </a:p>
        </p:txBody>
      </p:sp>
      <p:pic>
        <p:nvPicPr>
          <p:cNvPr id="4" name="Afbeelding 3" descr="Afbeelding met buitenshuis, hemel, grond, vervuiling&#10;&#10;Door AI gegenereerde inhoud is mogelijk onjuist.">
            <a:extLst>
              <a:ext uri="{FF2B5EF4-FFF2-40B4-BE49-F238E27FC236}">
                <a16:creationId xmlns:a16="http://schemas.microsoft.com/office/drawing/2014/main" id="{4B40C438-39EF-3ABC-2EE5-DD5D20DCCE7A}"/>
              </a:ext>
            </a:extLst>
          </p:cNvPr>
          <p:cNvPicPr>
            <a:picLocks noChangeAspect="1"/>
          </p:cNvPicPr>
          <p:nvPr/>
        </p:nvPicPr>
        <p:blipFill>
          <a:blip r:embed="rId2"/>
          <a:stretch>
            <a:fillRect/>
          </a:stretch>
        </p:blipFill>
        <p:spPr>
          <a:xfrm>
            <a:off x="4362996" y="1331310"/>
            <a:ext cx="7311136" cy="4094236"/>
          </a:xfrm>
          <a:prstGeom prst="rect">
            <a:avLst/>
          </a:prstGeom>
        </p:spPr>
      </p:pic>
      <p:sp>
        <p:nvSpPr>
          <p:cNvPr id="11" name="Freeform: Shape 10">
            <a:extLst>
              <a:ext uri="{FF2B5EF4-FFF2-40B4-BE49-F238E27FC236}">
                <a16:creationId xmlns:a16="http://schemas.microsoft.com/office/drawing/2014/main" id="{81F0C179-4DBF-6AB9-CD0B-9224A0C88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6300216"/>
            <a:ext cx="11165482" cy="45719"/>
          </a:xfrm>
          <a:custGeom>
            <a:avLst/>
            <a:gdLst>
              <a:gd name="connsiteX0" fmla="*/ 0 w 11165482"/>
              <a:gd name="connsiteY0" fmla="*/ 0 h 45719"/>
              <a:gd name="connsiteX1" fmla="*/ 3694525 w 11165482"/>
              <a:gd name="connsiteY1" fmla="*/ 0 h 45719"/>
              <a:gd name="connsiteX2" fmla="*/ 5021183 w 11165482"/>
              <a:gd name="connsiteY2" fmla="*/ 0 h 45719"/>
              <a:gd name="connsiteX3" fmla="*/ 6144299 w 11165482"/>
              <a:gd name="connsiteY3" fmla="*/ 0 h 45719"/>
              <a:gd name="connsiteX4" fmla="*/ 8715708 w 11165482"/>
              <a:gd name="connsiteY4" fmla="*/ 0 h 45719"/>
              <a:gd name="connsiteX5" fmla="*/ 11165482 w 11165482"/>
              <a:gd name="connsiteY5" fmla="*/ 0 h 45719"/>
              <a:gd name="connsiteX6" fmla="*/ 11165482 w 11165482"/>
              <a:gd name="connsiteY6" fmla="*/ 45719 h 45719"/>
              <a:gd name="connsiteX7" fmla="*/ 8715708 w 11165482"/>
              <a:gd name="connsiteY7" fmla="*/ 45719 h 45719"/>
              <a:gd name="connsiteX8" fmla="*/ 6144299 w 11165482"/>
              <a:gd name="connsiteY8" fmla="*/ 45719 h 45719"/>
              <a:gd name="connsiteX9" fmla="*/ 5021183 w 11165482"/>
              <a:gd name="connsiteY9" fmla="*/ 45719 h 45719"/>
              <a:gd name="connsiteX10" fmla="*/ 3694525 w 11165482"/>
              <a:gd name="connsiteY10" fmla="*/ 45719 h 45719"/>
              <a:gd name="connsiteX11" fmla="*/ 0 w 11165482"/>
              <a:gd name="connsiteY11" fmla="*/ 45719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3694525 w 11165482"/>
              <a:gd name="connsiteY9" fmla="*/ 45719 h 45719"/>
              <a:gd name="connsiteX10" fmla="*/ 0 w 11165482"/>
              <a:gd name="connsiteY10" fmla="*/ 45719 h 45719"/>
              <a:gd name="connsiteX11" fmla="*/ 0 w 11165482"/>
              <a:gd name="connsiteY11" fmla="*/ 0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0 w 11165482"/>
              <a:gd name="connsiteY9" fmla="*/ 45719 h 45719"/>
              <a:gd name="connsiteX10" fmla="*/ 0 w 11165482"/>
              <a:gd name="connsiteY10"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6144299 w 11165482"/>
              <a:gd name="connsiteY6" fmla="*/ 45719 h 45719"/>
              <a:gd name="connsiteX7" fmla="*/ 5021183 w 11165482"/>
              <a:gd name="connsiteY7" fmla="*/ 45719 h 45719"/>
              <a:gd name="connsiteX8" fmla="*/ 0 w 11165482"/>
              <a:gd name="connsiteY8" fmla="*/ 45719 h 45719"/>
              <a:gd name="connsiteX9" fmla="*/ 0 w 11165482"/>
              <a:gd name="connsiteY9"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5021183 w 11165482"/>
              <a:gd name="connsiteY6" fmla="*/ 45719 h 45719"/>
              <a:gd name="connsiteX7" fmla="*/ 0 w 11165482"/>
              <a:gd name="connsiteY7" fmla="*/ 45719 h 45719"/>
              <a:gd name="connsiteX8" fmla="*/ 0 w 11165482"/>
              <a:gd name="connsiteY8"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5021183 w 11165482"/>
              <a:gd name="connsiteY5" fmla="*/ 45719 h 45719"/>
              <a:gd name="connsiteX6" fmla="*/ 0 w 11165482"/>
              <a:gd name="connsiteY6" fmla="*/ 45719 h 45719"/>
              <a:gd name="connsiteX7" fmla="*/ 0 w 11165482"/>
              <a:gd name="connsiteY7"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0 w 11165482"/>
              <a:gd name="connsiteY5" fmla="*/ 45719 h 45719"/>
              <a:gd name="connsiteX6" fmla="*/ 0 w 11165482"/>
              <a:gd name="connsiteY6"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0 w 11165482"/>
              <a:gd name="connsiteY4" fmla="*/ 45719 h 45719"/>
              <a:gd name="connsiteX5" fmla="*/ 0 w 11165482"/>
              <a:gd name="connsiteY5" fmla="*/ 0 h 45719"/>
              <a:gd name="connsiteX0" fmla="*/ 0 w 11165482"/>
              <a:gd name="connsiteY0" fmla="*/ 0 h 45719"/>
              <a:gd name="connsiteX1" fmla="*/ 11165482 w 11165482"/>
              <a:gd name="connsiteY1" fmla="*/ 0 h 45719"/>
              <a:gd name="connsiteX2" fmla="*/ 11165482 w 11165482"/>
              <a:gd name="connsiteY2" fmla="*/ 45719 h 45719"/>
              <a:gd name="connsiteX3" fmla="*/ 0 w 11165482"/>
              <a:gd name="connsiteY3" fmla="*/ 45719 h 45719"/>
              <a:gd name="connsiteX4" fmla="*/ 0 w 11165482"/>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482" h="45719">
                <a:moveTo>
                  <a:pt x="0" y="0"/>
                </a:moveTo>
                <a:lnTo>
                  <a:pt x="11165482" y="0"/>
                </a:lnTo>
                <a:lnTo>
                  <a:pt x="11165482" y="45719"/>
                </a:lnTo>
                <a:lnTo>
                  <a:pt x="0" y="45719"/>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409117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2EF6F8F-597F-716E-5B22-76DC90B3E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B5A7BE63-C415-9D34-C108-1BC1551B6290}"/>
              </a:ext>
            </a:extLst>
          </p:cNvPr>
          <p:cNvSpPr>
            <a:spLocks noGrp="1"/>
          </p:cNvSpPr>
          <p:nvPr>
            <p:ph type="title"/>
          </p:nvPr>
        </p:nvSpPr>
        <p:spPr>
          <a:xfrm>
            <a:off x="521208" y="978408"/>
            <a:ext cx="11155680" cy="1115568"/>
          </a:xfrm>
        </p:spPr>
        <p:txBody>
          <a:bodyPr>
            <a:normAutofit/>
          </a:bodyPr>
          <a:lstStyle/>
          <a:p>
            <a:r>
              <a:rPr lang="nl-NL" dirty="0"/>
              <a:t>Boete      </a:t>
            </a:r>
          </a:p>
        </p:txBody>
      </p:sp>
      <p:sp>
        <p:nvSpPr>
          <p:cNvPr id="15" name="Freeform: Shape 14">
            <a:extLst>
              <a:ext uri="{FF2B5EF4-FFF2-40B4-BE49-F238E27FC236}">
                <a16:creationId xmlns:a16="http://schemas.microsoft.com/office/drawing/2014/main" id="{2AC934FA-18DC-F7A3-0EA7-05EDF7A32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Afbeelding 6" descr="Geld Münzen Euro · Kostenloses Foto auf Pixabay">
            <a:extLst>
              <a:ext uri="{FF2B5EF4-FFF2-40B4-BE49-F238E27FC236}">
                <a16:creationId xmlns:a16="http://schemas.microsoft.com/office/drawing/2014/main" id="{7D5C5AF3-4566-FCF9-22C2-719DDB65E462}"/>
              </a:ext>
            </a:extLst>
          </p:cNvPr>
          <p:cNvPicPr>
            <a:picLocks noChangeAspect="1"/>
          </p:cNvPicPr>
          <p:nvPr/>
        </p:nvPicPr>
        <p:blipFill>
          <a:blip r:embed="rId2"/>
          <a:srcRect l="21594" r="13289" b="-2"/>
          <a:stretch/>
        </p:blipFill>
        <p:spPr>
          <a:xfrm>
            <a:off x="517869" y="2408849"/>
            <a:ext cx="3855145" cy="3937160"/>
          </a:xfrm>
          <a:prstGeom prst="rect">
            <a:avLst/>
          </a:prstGeom>
        </p:spPr>
      </p:pic>
      <p:pic>
        <p:nvPicPr>
          <p:cNvPr id="8" name="Afbeelding 7" descr="Eurobiljet Geld Munteenheid · Gratis foto op Pixabay">
            <a:extLst>
              <a:ext uri="{FF2B5EF4-FFF2-40B4-BE49-F238E27FC236}">
                <a16:creationId xmlns:a16="http://schemas.microsoft.com/office/drawing/2014/main" id="{A20FC2BB-2987-F92F-3B16-3EE52C186676}"/>
              </a:ext>
            </a:extLst>
          </p:cNvPr>
          <p:cNvPicPr>
            <a:picLocks noChangeAspect="1"/>
          </p:cNvPicPr>
          <p:nvPr/>
        </p:nvPicPr>
        <p:blipFill>
          <a:blip r:embed="rId3"/>
          <a:srcRect r="24287" b="-5"/>
          <a:stretch/>
        </p:blipFill>
        <p:spPr>
          <a:xfrm>
            <a:off x="4640395" y="2408848"/>
            <a:ext cx="2480071" cy="1842615"/>
          </a:xfrm>
          <a:prstGeom prst="rect">
            <a:avLst/>
          </a:prstGeom>
        </p:spPr>
      </p:pic>
      <p:pic>
        <p:nvPicPr>
          <p:cNvPr id="4" name="Afbeelding 3" descr="Afbeelding met tekst, schermopname, document, Lettertype&#10;&#10;Door AI gegenereerde inhoud is mogelijk onjuist.">
            <a:extLst>
              <a:ext uri="{FF2B5EF4-FFF2-40B4-BE49-F238E27FC236}">
                <a16:creationId xmlns:a16="http://schemas.microsoft.com/office/drawing/2014/main" id="{C11E2397-2BDD-2B0E-A1AD-C25373679438}"/>
              </a:ext>
            </a:extLst>
          </p:cNvPr>
          <p:cNvPicPr>
            <a:picLocks noChangeAspect="1"/>
          </p:cNvPicPr>
          <p:nvPr/>
        </p:nvPicPr>
        <p:blipFill>
          <a:blip r:embed="rId4">
            <a:extLst>
              <a:ext uri="{837473B0-CC2E-450A-ABE3-18F120FF3D39}">
                <a1611:picAttrSrcUrl xmlns:a1611="http://schemas.microsoft.com/office/drawing/2016/11/main" r:id="rId5"/>
              </a:ext>
            </a:extLst>
          </a:blip>
          <a:srcRect t="27495" r="1" b="16783"/>
          <a:stretch/>
        </p:blipFill>
        <p:spPr>
          <a:xfrm>
            <a:off x="4640395" y="4503394"/>
            <a:ext cx="2480071" cy="1842616"/>
          </a:xfrm>
          <a:prstGeom prst="rect">
            <a:avLst/>
          </a:prstGeom>
        </p:spPr>
      </p:pic>
      <p:sp>
        <p:nvSpPr>
          <p:cNvPr id="3" name="Tijdelijke aanduiding voor inhoud 2">
            <a:extLst>
              <a:ext uri="{FF2B5EF4-FFF2-40B4-BE49-F238E27FC236}">
                <a16:creationId xmlns:a16="http://schemas.microsoft.com/office/drawing/2014/main" id="{EFCBBB29-2BA2-834E-073B-1A88A67F34A8}"/>
              </a:ext>
            </a:extLst>
          </p:cNvPr>
          <p:cNvSpPr>
            <a:spLocks noGrp="1"/>
          </p:cNvSpPr>
          <p:nvPr>
            <p:ph idx="1"/>
          </p:nvPr>
        </p:nvSpPr>
        <p:spPr>
          <a:xfrm>
            <a:off x="7525512" y="2304288"/>
            <a:ext cx="4142232" cy="4069080"/>
          </a:xfrm>
        </p:spPr>
        <p:txBody>
          <a:bodyPr vert="horz" lIns="91440" tIns="45720" rIns="91440" bIns="45720" rtlCol="0" anchor="t">
            <a:normAutofit/>
          </a:bodyPr>
          <a:lstStyle/>
          <a:p>
            <a:pPr marL="0" indent="0">
              <a:buNone/>
            </a:pPr>
            <a:r>
              <a:rPr lang="nl-NL" sz="2500" dirty="0"/>
              <a:t>Als je beter er op gaat letten dat je als je afval op de grond gooit dat je dan een boete krijgt want dan gaan mensen misschien geen afval op de grond gooit </a:t>
            </a:r>
            <a:r>
              <a:rPr lang="nl-NL" sz="2500" dirty="0">
                <a:sym typeface="Wingdings" panose="05000000000000000000" pitchFamily="2" charset="2"/>
              </a:rPr>
              <a:t>een boete zou afval kunnen voorkomen</a:t>
            </a:r>
            <a:endParaRPr lang="nl-NL" sz="2500" dirty="0"/>
          </a:p>
        </p:txBody>
      </p:sp>
      <p:sp>
        <p:nvSpPr>
          <p:cNvPr id="5" name="Tekstvak 4">
            <a:extLst>
              <a:ext uri="{FF2B5EF4-FFF2-40B4-BE49-F238E27FC236}">
                <a16:creationId xmlns:a16="http://schemas.microsoft.com/office/drawing/2014/main" id="{4211B7DC-5AEC-E01C-F0DB-E36AC8DF6FA4}"/>
              </a:ext>
            </a:extLst>
          </p:cNvPr>
          <p:cNvSpPr txBox="1"/>
          <p:nvPr/>
        </p:nvSpPr>
        <p:spPr>
          <a:xfrm>
            <a:off x="9474859" y="7003930"/>
            <a:ext cx="2429415" cy="144972"/>
          </a:xfrm>
          <a:prstGeom prst="rect">
            <a:avLst/>
          </a:prstGeom>
        </p:spPr>
        <p:txBody>
          <a:bodyPr>
            <a:normAutofit fontScale="85000" lnSpcReduction="10000"/>
          </a:bodyPr>
          <a:lstStyle/>
          <a:p>
            <a:pPr>
              <a:lnSpc>
                <a:spcPct val="90000"/>
              </a:lnSpc>
              <a:spcAft>
                <a:spcPts val="600"/>
              </a:spcAft>
            </a:pPr>
            <a:r>
              <a:rPr lang="en-US" sz="500"/>
              <a:t>ThePhoto van PhotoAuthor is gelicentieerd onder CCYYSA.</a:t>
            </a:r>
          </a:p>
        </p:txBody>
      </p:sp>
    </p:spTree>
    <p:extLst>
      <p:ext uri="{BB962C8B-B14F-4D97-AF65-F5344CB8AC3E}">
        <p14:creationId xmlns:p14="http://schemas.microsoft.com/office/powerpoint/2010/main" val="2733519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A331FA-EAA8-A930-46A4-1677B78369D4}"/>
              </a:ext>
            </a:extLst>
          </p:cNvPr>
          <p:cNvSpPr>
            <a:spLocks noGrp="1"/>
          </p:cNvSpPr>
          <p:nvPr>
            <p:ph type="title"/>
          </p:nvPr>
        </p:nvSpPr>
        <p:spPr/>
        <p:txBody>
          <a:bodyPr>
            <a:normAutofit fontScale="90000"/>
          </a:bodyPr>
          <a:lstStyle/>
          <a:p>
            <a:pPr algn="ctr"/>
            <a:r>
              <a:rPr lang="nl-NL" dirty="0">
                <a:solidFill>
                  <a:schemeClr val="accent6"/>
                </a:solidFill>
              </a:rPr>
              <a:t>Je eigen tas mee naar de winkel nemen is ook beter want hoef je niet elke keer een nieuwe tas te kopen en als je dat wel doet komen die tassen weer in de natuur.</a:t>
            </a:r>
          </a:p>
        </p:txBody>
      </p:sp>
      <p:pic>
        <p:nvPicPr>
          <p:cNvPr id="4" name="Tijdelijke aanduiding voor inhoud 3" descr="Afbeelding met tekst, tas, accessoire, vloer&#10;&#10;Door AI gegenereerde inhoud is mogelijk onjuist.">
            <a:extLst>
              <a:ext uri="{FF2B5EF4-FFF2-40B4-BE49-F238E27FC236}">
                <a16:creationId xmlns:a16="http://schemas.microsoft.com/office/drawing/2014/main" id="{6DE25A2E-3494-6EFC-01E9-12384D257B50}"/>
              </a:ext>
            </a:extLst>
          </p:cNvPr>
          <p:cNvPicPr>
            <a:picLocks noGrp="1" noChangeAspect="1"/>
          </p:cNvPicPr>
          <p:nvPr>
            <p:ph idx="1"/>
          </p:nvPr>
        </p:nvPicPr>
        <p:blipFill>
          <a:blip r:embed="rId2"/>
          <a:srcRect l="-117561" t="10190" r="117561" b="-10190"/>
          <a:stretch/>
        </p:blipFill>
        <p:spPr>
          <a:xfrm flipH="1" flipV="1">
            <a:off x="390663" y="3260848"/>
            <a:ext cx="11287377" cy="3294248"/>
          </a:xfrm>
        </p:spPr>
      </p:pic>
      <p:pic>
        <p:nvPicPr>
          <p:cNvPr id="5" name="Afbeelding 4" descr="Afbeelding met tekst, tas, accessoire, vloer&#10;&#10;Door AI gegenereerde inhoud is mogelijk onjuist.">
            <a:extLst>
              <a:ext uri="{FF2B5EF4-FFF2-40B4-BE49-F238E27FC236}">
                <a16:creationId xmlns:a16="http://schemas.microsoft.com/office/drawing/2014/main" id="{60F07967-4AA7-EA1F-82E4-698B918F353D}"/>
              </a:ext>
            </a:extLst>
          </p:cNvPr>
          <p:cNvPicPr>
            <a:picLocks noChangeAspect="1"/>
          </p:cNvPicPr>
          <p:nvPr/>
        </p:nvPicPr>
        <p:blipFill>
          <a:blip r:embed="rId2"/>
          <a:stretch>
            <a:fillRect/>
          </a:stretch>
        </p:blipFill>
        <p:spPr>
          <a:xfrm>
            <a:off x="283773" y="3431966"/>
            <a:ext cx="2581095" cy="3128333"/>
          </a:xfrm>
          <a:prstGeom prst="rect">
            <a:avLst/>
          </a:prstGeom>
        </p:spPr>
      </p:pic>
      <p:pic>
        <p:nvPicPr>
          <p:cNvPr id="6" name="Afbeelding 5" descr="Afbeelding met tas, Bagage en tassen, boodschappentas, accessoire&#10;&#10;Door AI gegenereerde inhoud is mogelijk onjuist.">
            <a:extLst>
              <a:ext uri="{FF2B5EF4-FFF2-40B4-BE49-F238E27FC236}">
                <a16:creationId xmlns:a16="http://schemas.microsoft.com/office/drawing/2014/main" id="{9FA72493-4D8A-C8B5-BFE8-84A41CE3710F}"/>
              </a:ext>
            </a:extLst>
          </p:cNvPr>
          <p:cNvPicPr>
            <a:picLocks noChangeAspect="1"/>
          </p:cNvPicPr>
          <p:nvPr/>
        </p:nvPicPr>
        <p:blipFill>
          <a:blip r:embed="rId3"/>
          <a:stretch>
            <a:fillRect/>
          </a:stretch>
        </p:blipFill>
        <p:spPr>
          <a:xfrm>
            <a:off x="2857321" y="3431966"/>
            <a:ext cx="2379811" cy="3128333"/>
          </a:xfrm>
          <a:prstGeom prst="rect">
            <a:avLst/>
          </a:prstGeom>
        </p:spPr>
      </p:pic>
      <p:pic>
        <p:nvPicPr>
          <p:cNvPr id="7" name="Afbeelding 6" descr="Afbeelding met accessoire, tas, Schoudertas, Bagage en tassen&#10;&#10;Door AI gegenereerde inhoud is mogelijk onjuist.">
            <a:extLst>
              <a:ext uri="{FF2B5EF4-FFF2-40B4-BE49-F238E27FC236}">
                <a16:creationId xmlns:a16="http://schemas.microsoft.com/office/drawing/2014/main" id="{43CBA760-F104-32BA-C113-3BBC47F9D1B1}"/>
              </a:ext>
            </a:extLst>
          </p:cNvPr>
          <p:cNvPicPr>
            <a:picLocks noChangeAspect="1"/>
          </p:cNvPicPr>
          <p:nvPr/>
        </p:nvPicPr>
        <p:blipFill>
          <a:blip r:embed="rId4"/>
          <a:stretch>
            <a:fillRect/>
          </a:stretch>
        </p:blipFill>
        <p:spPr>
          <a:xfrm>
            <a:off x="5234708" y="3421991"/>
            <a:ext cx="2513341" cy="3133904"/>
          </a:xfrm>
          <a:prstGeom prst="rect">
            <a:avLst/>
          </a:prstGeom>
        </p:spPr>
      </p:pic>
      <p:pic>
        <p:nvPicPr>
          <p:cNvPr id="8" name="Afbeelding 7" descr="Afbeelding met tekst, tas&#10;&#10;Door AI gegenereerde inhoud is mogelijk onjuist.">
            <a:extLst>
              <a:ext uri="{FF2B5EF4-FFF2-40B4-BE49-F238E27FC236}">
                <a16:creationId xmlns:a16="http://schemas.microsoft.com/office/drawing/2014/main" id="{1EBC326B-9E22-0617-9E4C-294AE8E5C773}"/>
              </a:ext>
            </a:extLst>
          </p:cNvPr>
          <p:cNvPicPr>
            <a:picLocks noChangeAspect="1"/>
          </p:cNvPicPr>
          <p:nvPr/>
        </p:nvPicPr>
        <p:blipFill>
          <a:blip r:embed="rId5"/>
          <a:stretch>
            <a:fillRect/>
          </a:stretch>
        </p:blipFill>
        <p:spPr>
          <a:xfrm>
            <a:off x="7757754" y="3415251"/>
            <a:ext cx="4440266" cy="3449308"/>
          </a:xfrm>
          <a:prstGeom prst="rect">
            <a:avLst/>
          </a:prstGeom>
        </p:spPr>
      </p:pic>
    </p:spTree>
    <p:extLst>
      <p:ext uri="{BB962C8B-B14F-4D97-AF65-F5344CB8AC3E}">
        <p14:creationId xmlns:p14="http://schemas.microsoft.com/office/powerpoint/2010/main" val="3598310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31B2F2-EBCF-22A7-9B41-3E5CB353DD23}"/>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2590FF3-BCFC-514C-BF28-8935611741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7195AA32-4586-2729-9A74-F4FF693211ED}"/>
              </a:ext>
            </a:extLst>
          </p:cNvPr>
          <p:cNvSpPr>
            <a:spLocks noGrp="1"/>
          </p:cNvSpPr>
          <p:nvPr>
            <p:ph type="title"/>
          </p:nvPr>
        </p:nvSpPr>
        <p:spPr>
          <a:xfrm>
            <a:off x="521208" y="978408"/>
            <a:ext cx="11155680" cy="1115568"/>
          </a:xfrm>
        </p:spPr>
        <p:txBody>
          <a:bodyPr>
            <a:normAutofit/>
          </a:bodyPr>
          <a:lstStyle/>
          <a:p>
            <a:r>
              <a:rPr lang="nl-NL" dirty="0"/>
              <a:t>Consuminder      </a:t>
            </a:r>
          </a:p>
        </p:txBody>
      </p:sp>
      <p:sp>
        <p:nvSpPr>
          <p:cNvPr id="15" name="Freeform: Shape 14">
            <a:extLst>
              <a:ext uri="{FF2B5EF4-FFF2-40B4-BE49-F238E27FC236}">
                <a16:creationId xmlns:a16="http://schemas.microsoft.com/office/drawing/2014/main" id="{021AB695-0673-DB07-FA8E-1C9A16B10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ED97F065-64EE-845B-4DEE-016B8BC4D692}"/>
              </a:ext>
            </a:extLst>
          </p:cNvPr>
          <p:cNvSpPr>
            <a:spLocks noGrp="1"/>
          </p:cNvSpPr>
          <p:nvPr>
            <p:ph idx="1"/>
          </p:nvPr>
        </p:nvSpPr>
        <p:spPr>
          <a:xfrm>
            <a:off x="521208" y="2304288"/>
            <a:ext cx="11146536" cy="3954998"/>
          </a:xfrm>
        </p:spPr>
        <p:txBody>
          <a:bodyPr vert="horz" lIns="91440" tIns="45720" rIns="91440" bIns="45720" rtlCol="0" anchor="t">
            <a:normAutofit fontScale="92500" lnSpcReduction="10000"/>
          </a:bodyPr>
          <a:lstStyle/>
          <a:p>
            <a:pPr marL="0" indent="0">
              <a:buNone/>
            </a:pPr>
            <a:r>
              <a:rPr lang="nl-NL" sz="2500" dirty="0"/>
              <a:t>Waai niet met elke wind mee als het op MODE of SMAAK aankomt.</a:t>
            </a:r>
          </a:p>
          <a:p>
            <a:pPr marL="0" indent="0">
              <a:buNone/>
            </a:pPr>
            <a:r>
              <a:rPr lang="nl-NL" sz="2500" dirty="0"/>
              <a:t>Je hoeft niet altijd het nieuwste van het nieuwste of het beste van het beste meteen aan te schaffen. Goed is ook gewoon goed genoeg. En als het lang meegaat, laat het dan ook lekker lang meegaan.</a:t>
            </a:r>
          </a:p>
          <a:p>
            <a:pPr marL="0" indent="0">
              <a:buNone/>
            </a:pPr>
            <a:r>
              <a:rPr lang="nl-NL" sz="2500" dirty="0"/>
              <a:t>KOOP alleen nog de dingen die je echt NODIG hebt! (en wat heb je nu eigenlijk ECHT NODIG?).</a:t>
            </a:r>
          </a:p>
          <a:p>
            <a:pPr marL="0" indent="0">
              <a:buNone/>
            </a:pPr>
            <a:r>
              <a:rPr lang="nl-NL" sz="2500" dirty="0"/>
              <a:t>KOOP je eten en drinken niet te groot in!! Zodra de “ten minste houdbaarheidsdatum” verstreken is verdwijnt alles in de afvalbak!!</a:t>
            </a:r>
          </a:p>
          <a:p>
            <a:pPr marL="0" indent="0">
              <a:buNone/>
            </a:pPr>
            <a:r>
              <a:rPr lang="nl-NL" sz="2500" dirty="0"/>
              <a:t>JE VOORKOMT veel afval, door verstandig te CONSUMEREN!</a:t>
            </a:r>
          </a:p>
        </p:txBody>
      </p:sp>
      <p:sp>
        <p:nvSpPr>
          <p:cNvPr id="5" name="Tekstvak 4">
            <a:extLst>
              <a:ext uri="{FF2B5EF4-FFF2-40B4-BE49-F238E27FC236}">
                <a16:creationId xmlns:a16="http://schemas.microsoft.com/office/drawing/2014/main" id="{818937E2-B31A-37EA-C80F-902FD4FA6402}"/>
              </a:ext>
            </a:extLst>
          </p:cNvPr>
          <p:cNvSpPr txBox="1"/>
          <p:nvPr/>
        </p:nvSpPr>
        <p:spPr>
          <a:xfrm>
            <a:off x="9474859" y="7003930"/>
            <a:ext cx="2429415" cy="144972"/>
          </a:xfrm>
          <a:prstGeom prst="rect">
            <a:avLst/>
          </a:prstGeom>
        </p:spPr>
        <p:txBody>
          <a:bodyPr>
            <a:normAutofit fontScale="85000" lnSpcReduction="10000"/>
          </a:bodyPr>
          <a:lstStyle/>
          <a:p>
            <a:pPr>
              <a:lnSpc>
                <a:spcPct val="90000"/>
              </a:lnSpc>
              <a:spcAft>
                <a:spcPts val="600"/>
              </a:spcAft>
            </a:pPr>
            <a:r>
              <a:rPr lang="en-US" sz="500"/>
              <a:t>ThePhoto van PhotoAuthor is gelicentieerd onder CCYYSA.</a:t>
            </a:r>
          </a:p>
        </p:txBody>
      </p:sp>
    </p:spTree>
    <p:extLst>
      <p:ext uri="{BB962C8B-B14F-4D97-AF65-F5344CB8AC3E}">
        <p14:creationId xmlns:p14="http://schemas.microsoft.com/office/powerpoint/2010/main" val="1043461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 name="Rectangle 13">
            <a:extLst>
              <a:ext uri="{FF2B5EF4-FFF2-40B4-BE49-F238E27FC236}">
                <a16:creationId xmlns:a16="http://schemas.microsoft.com/office/drawing/2014/main" id="{FAF3766F-DEF3-4802-BB0D-7A18EDD9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8E43C2C-D16B-0E6C-1029-5382D9870D6D}"/>
              </a:ext>
            </a:extLst>
          </p:cNvPr>
          <p:cNvSpPr>
            <a:spLocks noGrp="1"/>
          </p:cNvSpPr>
          <p:nvPr>
            <p:ph type="title"/>
          </p:nvPr>
        </p:nvSpPr>
        <p:spPr>
          <a:xfrm>
            <a:off x="521209" y="978409"/>
            <a:ext cx="11149874" cy="1298386"/>
          </a:xfrm>
        </p:spPr>
        <p:txBody>
          <a:bodyPr vert="horz" lIns="91440" tIns="45720" rIns="91440" bIns="45720" rtlCol="0" anchor="t">
            <a:normAutofit fontScale="90000"/>
          </a:bodyPr>
          <a:lstStyle/>
          <a:p>
            <a:pPr>
              <a:lnSpc>
                <a:spcPct val="90000"/>
              </a:lnSpc>
            </a:pPr>
            <a:r>
              <a:rPr lang="en-US" sz="2600" dirty="0">
                <a:solidFill>
                  <a:srgbClr val="F00505"/>
                </a:solidFill>
              </a:rPr>
              <a:t>Goi </a:t>
            </a:r>
            <a:r>
              <a:rPr lang="en-US" sz="2600" dirty="0" err="1">
                <a:solidFill>
                  <a:srgbClr val="F00505"/>
                </a:solidFill>
              </a:rPr>
              <a:t>geen</a:t>
            </a:r>
            <a:r>
              <a:rPr lang="en-US" sz="2600" dirty="0">
                <a:solidFill>
                  <a:srgbClr val="F00505"/>
                </a:solidFill>
              </a:rPr>
              <a:t> </a:t>
            </a:r>
            <a:r>
              <a:rPr lang="en-US" sz="2600" dirty="0" err="1">
                <a:solidFill>
                  <a:srgbClr val="F00505"/>
                </a:solidFill>
              </a:rPr>
              <a:t>rommel</a:t>
            </a:r>
            <a:r>
              <a:rPr lang="en-US" sz="2600" dirty="0">
                <a:solidFill>
                  <a:srgbClr val="F00505"/>
                </a:solidFill>
              </a:rPr>
              <a:t>/</a:t>
            </a:r>
            <a:r>
              <a:rPr lang="en-US" sz="2600" dirty="0" err="1">
                <a:solidFill>
                  <a:srgbClr val="F00505"/>
                </a:solidFill>
              </a:rPr>
              <a:t>vuilnis</a:t>
            </a:r>
            <a:r>
              <a:rPr lang="en-US" sz="2600" dirty="0">
                <a:solidFill>
                  <a:srgbClr val="F00505"/>
                </a:solidFill>
              </a:rPr>
              <a:t> in de </a:t>
            </a:r>
            <a:r>
              <a:rPr lang="en-US" sz="2600" dirty="0" err="1">
                <a:solidFill>
                  <a:srgbClr val="F00505"/>
                </a:solidFill>
              </a:rPr>
              <a:t>natuur</a:t>
            </a:r>
            <a:r>
              <a:rPr lang="en-US" sz="2600" dirty="0">
                <a:solidFill>
                  <a:srgbClr val="F00505"/>
                </a:solidFill>
              </a:rPr>
              <a:t>,</a:t>
            </a:r>
            <a:br>
              <a:rPr lang="en-US" sz="2600" dirty="0">
                <a:solidFill>
                  <a:srgbClr val="F00505"/>
                </a:solidFill>
              </a:rPr>
            </a:br>
            <a:br>
              <a:rPr lang="en-US" sz="2600" dirty="0">
                <a:solidFill>
                  <a:srgbClr val="F00505"/>
                </a:solidFill>
              </a:rPr>
            </a:br>
            <a:r>
              <a:rPr lang="en-US" sz="2600" dirty="0">
                <a:solidFill>
                  <a:srgbClr val="F00505"/>
                </a:solidFill>
              </a:rPr>
              <a:t>want </a:t>
            </a:r>
            <a:r>
              <a:rPr lang="en-US" sz="2600" dirty="0" err="1">
                <a:solidFill>
                  <a:srgbClr val="F00505"/>
                </a:solidFill>
              </a:rPr>
              <a:t>dat</a:t>
            </a:r>
            <a:r>
              <a:rPr lang="en-US" sz="2600" dirty="0">
                <a:solidFill>
                  <a:srgbClr val="F00505"/>
                </a:solidFill>
              </a:rPr>
              <a:t> is </a:t>
            </a:r>
            <a:r>
              <a:rPr lang="en-US" sz="2600" dirty="0" err="1">
                <a:solidFill>
                  <a:srgbClr val="F00505"/>
                </a:solidFill>
              </a:rPr>
              <a:t>schadelijk</a:t>
            </a:r>
            <a:r>
              <a:rPr lang="en-US" sz="2600" dirty="0">
                <a:solidFill>
                  <a:srgbClr val="F00505"/>
                </a:solidFill>
              </a:rPr>
              <a:t> </a:t>
            </a:r>
            <a:r>
              <a:rPr lang="en-US" sz="2600" dirty="0" err="1">
                <a:solidFill>
                  <a:srgbClr val="F00505"/>
                </a:solidFill>
              </a:rPr>
              <a:t>voor</a:t>
            </a:r>
            <a:r>
              <a:rPr lang="en-US" sz="2600" dirty="0">
                <a:solidFill>
                  <a:srgbClr val="F00505"/>
                </a:solidFill>
              </a:rPr>
              <a:t> </a:t>
            </a:r>
            <a:r>
              <a:rPr lang="en-US" sz="2600" dirty="0" err="1">
                <a:solidFill>
                  <a:srgbClr val="F00505"/>
                </a:solidFill>
              </a:rPr>
              <a:t>onze</a:t>
            </a:r>
            <a:r>
              <a:rPr lang="en-US" sz="2600" dirty="0">
                <a:solidFill>
                  <a:srgbClr val="F00505"/>
                </a:solidFill>
              </a:rPr>
              <a:t> </a:t>
            </a:r>
            <a:r>
              <a:rPr lang="en-US" sz="2600" dirty="0" err="1">
                <a:solidFill>
                  <a:srgbClr val="F00505"/>
                </a:solidFill>
              </a:rPr>
              <a:t>natuur</a:t>
            </a:r>
            <a:r>
              <a:rPr lang="en-US" sz="2600" dirty="0"/>
              <a:t> </a:t>
            </a:r>
            <a:r>
              <a:rPr lang="en-US" sz="2600" dirty="0">
                <a:solidFill>
                  <a:schemeClr val="accent6"/>
                </a:solidFill>
              </a:rPr>
              <a:t>(doe het </a:t>
            </a:r>
            <a:r>
              <a:rPr lang="en-US" sz="2600" dirty="0" err="1">
                <a:solidFill>
                  <a:schemeClr val="accent6"/>
                </a:solidFill>
              </a:rPr>
              <a:t>niet</a:t>
            </a:r>
            <a:r>
              <a:rPr lang="en-US" sz="2600" dirty="0">
                <a:solidFill>
                  <a:schemeClr val="accent6"/>
                </a:solidFill>
              </a:rPr>
              <a:t> want het is </a:t>
            </a:r>
            <a:r>
              <a:rPr lang="en-US" sz="2600" dirty="0" err="1">
                <a:solidFill>
                  <a:schemeClr val="accent6"/>
                </a:solidFill>
              </a:rPr>
              <a:t>echt</a:t>
            </a:r>
            <a:r>
              <a:rPr lang="en-US" sz="2600" dirty="0">
                <a:solidFill>
                  <a:schemeClr val="accent6"/>
                </a:solidFill>
              </a:rPr>
              <a:t> heel </a:t>
            </a:r>
            <a:r>
              <a:rPr lang="en-US" sz="2600" dirty="0" err="1">
                <a:solidFill>
                  <a:schemeClr val="accent6"/>
                </a:solidFill>
              </a:rPr>
              <a:t>slecht</a:t>
            </a:r>
            <a:r>
              <a:rPr lang="en-US" sz="2600" dirty="0">
                <a:solidFill>
                  <a:schemeClr val="accent6"/>
                </a:solidFill>
              </a:rPr>
              <a:t> </a:t>
            </a:r>
            <a:r>
              <a:rPr lang="en-US" sz="2600" dirty="0" err="1">
                <a:solidFill>
                  <a:schemeClr val="accent6"/>
                </a:solidFill>
              </a:rPr>
              <a:t>voor</a:t>
            </a:r>
            <a:r>
              <a:rPr lang="en-US" sz="2600" dirty="0">
                <a:solidFill>
                  <a:schemeClr val="accent6"/>
                </a:solidFill>
              </a:rPr>
              <a:t> de </a:t>
            </a:r>
            <a:r>
              <a:rPr lang="en-US" sz="2600" dirty="0" err="1">
                <a:solidFill>
                  <a:schemeClr val="accent6"/>
                </a:solidFill>
              </a:rPr>
              <a:t>wereld</a:t>
            </a:r>
            <a:r>
              <a:rPr lang="en-US" sz="2600" dirty="0">
                <a:solidFill>
                  <a:schemeClr val="accent6"/>
                </a:solidFill>
              </a:rPr>
              <a:t>\</a:t>
            </a:r>
            <a:r>
              <a:rPr lang="en-US" sz="2600" dirty="0" err="1">
                <a:solidFill>
                  <a:schemeClr val="accent6"/>
                </a:solidFill>
              </a:rPr>
              <a:t>natuur</a:t>
            </a:r>
            <a:r>
              <a:rPr lang="en-US" sz="2600">
                <a:solidFill>
                  <a:schemeClr val="accent6"/>
                </a:solidFill>
              </a:rPr>
              <a:t>)</a:t>
            </a:r>
            <a:r>
              <a:rPr lang="en-US" sz="2600" dirty="0">
                <a:solidFill>
                  <a:schemeClr val="accent6"/>
                </a:solidFill>
              </a:rPr>
              <a:t>.</a:t>
            </a:r>
            <a:br>
              <a:rPr lang="en-US" sz="2600" dirty="0">
                <a:solidFill>
                  <a:schemeClr val="accent6"/>
                </a:solidFill>
              </a:rPr>
            </a:br>
            <a:endParaRPr lang="en-US" sz="2600" dirty="0"/>
          </a:p>
        </p:txBody>
      </p:sp>
      <p:sp>
        <p:nvSpPr>
          <p:cNvPr id="16" name="Freeform: Shape 15">
            <a:extLst>
              <a:ext uri="{FF2B5EF4-FFF2-40B4-BE49-F238E27FC236}">
                <a16:creationId xmlns:a16="http://schemas.microsoft.com/office/drawing/2014/main" id="{DCC11005-BC53-5976-9587-FB0B62EF6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Afbeelding 4" descr="Afbeelding met buitenshuis, hemel, persoon, rondtrekken&#10;&#10;Door AI gegenereerde inhoud is mogelijk onjuist.">
            <a:extLst>
              <a:ext uri="{FF2B5EF4-FFF2-40B4-BE49-F238E27FC236}">
                <a16:creationId xmlns:a16="http://schemas.microsoft.com/office/drawing/2014/main" id="{7395EA57-42E8-63E6-EA52-6CE09E323E40}"/>
              </a:ext>
            </a:extLst>
          </p:cNvPr>
          <p:cNvPicPr>
            <a:picLocks noChangeAspect="1"/>
          </p:cNvPicPr>
          <p:nvPr/>
        </p:nvPicPr>
        <p:blipFill>
          <a:blip r:embed="rId2"/>
          <a:srcRect l="15494" r="2" b="2"/>
          <a:stretch/>
        </p:blipFill>
        <p:spPr>
          <a:xfrm>
            <a:off x="517869" y="2414725"/>
            <a:ext cx="5450641" cy="3154680"/>
          </a:xfrm>
          <a:prstGeom prst="rect">
            <a:avLst/>
          </a:prstGeom>
        </p:spPr>
      </p:pic>
      <p:pic>
        <p:nvPicPr>
          <p:cNvPr id="4" name="Tijdelijke aanduiding voor inhoud 3" descr="Afbeelding met buitenshuis, gras, plant, grond&#10;&#10;Door AI gegenereerde inhoud is mogelijk onjuist.">
            <a:extLst>
              <a:ext uri="{FF2B5EF4-FFF2-40B4-BE49-F238E27FC236}">
                <a16:creationId xmlns:a16="http://schemas.microsoft.com/office/drawing/2014/main" id="{A026974A-4B16-BF46-EB4B-030654D90A33}"/>
              </a:ext>
            </a:extLst>
          </p:cNvPr>
          <p:cNvPicPr>
            <a:picLocks noGrp="1" noChangeAspect="1"/>
          </p:cNvPicPr>
          <p:nvPr>
            <p:ph idx="1"/>
          </p:nvPr>
        </p:nvPicPr>
        <p:blipFill>
          <a:blip r:embed="rId3"/>
          <a:srcRect t="9647" r="-2" b="-2"/>
          <a:stretch/>
        </p:blipFill>
        <p:spPr>
          <a:xfrm>
            <a:off x="6220441" y="2414725"/>
            <a:ext cx="5450641" cy="3154680"/>
          </a:xfrm>
          <a:prstGeom prst="rect">
            <a:avLst/>
          </a:prstGeom>
        </p:spPr>
      </p:pic>
    </p:spTree>
    <p:extLst>
      <p:ext uri="{BB962C8B-B14F-4D97-AF65-F5344CB8AC3E}">
        <p14:creationId xmlns:p14="http://schemas.microsoft.com/office/powerpoint/2010/main" val="1658988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6C0436-62E7-7332-5F4E-AC5D02451B09}"/>
              </a:ext>
            </a:extLst>
          </p:cNvPr>
          <p:cNvSpPr>
            <a:spLocks noGrp="1"/>
          </p:cNvSpPr>
          <p:nvPr>
            <p:ph type="title"/>
          </p:nvPr>
        </p:nvSpPr>
        <p:spPr/>
        <p:txBody>
          <a:bodyPr/>
          <a:lstStyle/>
          <a:p>
            <a:r>
              <a:rPr lang="nl-NL" dirty="0"/>
              <a:t>Als jullie al die stappen gevolgd hebben hopen we dat de straten er zo uit ziet </a:t>
            </a:r>
          </a:p>
        </p:txBody>
      </p:sp>
      <p:pic>
        <p:nvPicPr>
          <p:cNvPr id="4" name="Tijdelijke aanduiding voor inhoud 3" descr="Afbeelding met gebouw, scène, buitenshuis, nacht&#10;&#10;Door AI gegenereerde inhoud is mogelijk onjuist.">
            <a:extLst>
              <a:ext uri="{FF2B5EF4-FFF2-40B4-BE49-F238E27FC236}">
                <a16:creationId xmlns:a16="http://schemas.microsoft.com/office/drawing/2014/main" id="{09597688-834C-9128-EF78-ED5A0C359BB2}"/>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1814628" y="2578100"/>
            <a:ext cx="7577056" cy="3767138"/>
          </a:xfrm>
        </p:spPr>
      </p:pic>
    </p:spTree>
    <p:extLst>
      <p:ext uri="{BB962C8B-B14F-4D97-AF65-F5344CB8AC3E}">
        <p14:creationId xmlns:p14="http://schemas.microsoft.com/office/powerpoint/2010/main" val="577489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496F9-204A-3DFA-52AE-1C2D54A96BB8}"/>
              </a:ext>
            </a:extLst>
          </p:cNvPr>
          <p:cNvSpPr>
            <a:spLocks noGrp="1"/>
          </p:cNvSpPr>
          <p:nvPr>
            <p:ph type="title"/>
          </p:nvPr>
        </p:nvSpPr>
        <p:spPr/>
        <p:txBody>
          <a:bodyPr/>
          <a:lstStyle/>
          <a:p>
            <a:pPr algn="ctr"/>
            <a:r>
              <a:rPr lang="nl-NL" dirty="0"/>
              <a:t>Voorkomen is beter dan verwerken!</a:t>
            </a:r>
            <a:br>
              <a:rPr lang="nl-NL" dirty="0"/>
            </a:br>
            <a:r>
              <a:rPr lang="nl-NL" dirty="0"/>
              <a:t>MAAR HOE?</a:t>
            </a:r>
          </a:p>
        </p:txBody>
      </p:sp>
      <p:pic>
        <p:nvPicPr>
          <p:cNvPr id="4" name="Afbeelding 3" descr="Afbeelding met plastic, container&#10;&#10;Door AI gegenereerde inhoud is mogelijk onjuist.">
            <a:extLst>
              <a:ext uri="{FF2B5EF4-FFF2-40B4-BE49-F238E27FC236}">
                <a16:creationId xmlns:a16="http://schemas.microsoft.com/office/drawing/2014/main" id="{0DF88FF3-7B2F-00BB-9B22-CF3E041B9BF9}"/>
              </a:ext>
            </a:extLst>
          </p:cNvPr>
          <p:cNvPicPr>
            <a:picLocks noChangeAspect="1"/>
          </p:cNvPicPr>
          <p:nvPr/>
        </p:nvPicPr>
        <p:blipFill>
          <a:blip r:embed="rId2"/>
          <a:stretch>
            <a:fillRect/>
          </a:stretch>
        </p:blipFill>
        <p:spPr>
          <a:xfrm>
            <a:off x="6776678" y="3553455"/>
            <a:ext cx="5410379" cy="3187281"/>
          </a:xfrm>
          <a:prstGeom prst="rect">
            <a:avLst/>
          </a:prstGeom>
        </p:spPr>
      </p:pic>
      <p:pic>
        <p:nvPicPr>
          <p:cNvPr id="17" name="Afbeelding 16">
            <a:extLst>
              <a:ext uri="{FF2B5EF4-FFF2-40B4-BE49-F238E27FC236}">
                <a16:creationId xmlns:a16="http://schemas.microsoft.com/office/drawing/2014/main" id="{AA1C3A8C-DB41-0BB5-D20D-E5C0F57860C9}"/>
              </a:ext>
            </a:extLst>
          </p:cNvPr>
          <p:cNvPicPr>
            <a:picLocks noChangeAspect="1"/>
          </p:cNvPicPr>
          <p:nvPr/>
        </p:nvPicPr>
        <p:blipFill>
          <a:blip r:embed="rId3"/>
          <a:stretch>
            <a:fillRect/>
          </a:stretch>
        </p:blipFill>
        <p:spPr>
          <a:xfrm>
            <a:off x="8668919" y="1703987"/>
            <a:ext cx="3293672" cy="1494707"/>
          </a:xfrm>
          <a:prstGeom prst="rect">
            <a:avLst/>
          </a:prstGeom>
        </p:spPr>
      </p:pic>
      <p:sp>
        <p:nvSpPr>
          <p:cNvPr id="18" name="Tijdelijke aanduiding voor inhoud 17">
            <a:extLst>
              <a:ext uri="{FF2B5EF4-FFF2-40B4-BE49-F238E27FC236}">
                <a16:creationId xmlns:a16="http://schemas.microsoft.com/office/drawing/2014/main" id="{1C8750F4-6FFB-B2B0-F128-7DD2E1AAFA0D}"/>
              </a:ext>
            </a:extLst>
          </p:cNvPr>
          <p:cNvSpPr>
            <a:spLocks noGrp="1"/>
          </p:cNvSpPr>
          <p:nvPr>
            <p:ph idx="1"/>
          </p:nvPr>
        </p:nvSpPr>
        <p:spPr>
          <a:xfrm>
            <a:off x="3623" y="2449212"/>
            <a:ext cx="11960812" cy="4414309"/>
          </a:xfrm>
        </p:spPr>
        <p:txBody>
          <a:bodyPr vert="horz" lIns="91440" tIns="45720" rIns="91440" bIns="45720" rtlCol="0" anchor="t">
            <a:noAutofit/>
          </a:bodyPr>
          <a:lstStyle/>
          <a:p>
            <a:pPr marL="0" indent="0">
              <a:buNone/>
            </a:pPr>
            <a:r>
              <a:rPr lang="nl-NL" sz="2000" dirty="0"/>
              <a:t>1. Statiegeld</a:t>
            </a:r>
          </a:p>
          <a:p>
            <a:pPr marL="0" indent="0">
              <a:buNone/>
            </a:pPr>
            <a:r>
              <a:rPr lang="nl-NL" sz="2000" dirty="0"/>
              <a:t>2. Zonnepanelen	</a:t>
            </a:r>
          </a:p>
          <a:p>
            <a:pPr marL="0" indent="0">
              <a:buNone/>
            </a:pPr>
            <a:r>
              <a:rPr lang="nl-NL" sz="2000" dirty="0"/>
              <a:t>3. Isoleren</a:t>
            </a:r>
          </a:p>
          <a:p>
            <a:pPr marL="0" indent="0">
              <a:buNone/>
            </a:pPr>
            <a:r>
              <a:rPr lang="nl-NL" sz="2000" dirty="0"/>
              <a:t>4. Elektrische auto's</a:t>
            </a:r>
          </a:p>
          <a:p>
            <a:pPr marL="0" indent="0">
              <a:buNone/>
            </a:pPr>
            <a:r>
              <a:rPr lang="nl-NL" sz="2000" dirty="0">
                <a:solidFill>
                  <a:srgbClr val="040C28"/>
                </a:solidFill>
                <a:latin typeface="Google Sans"/>
              </a:rPr>
              <a:t>5. Recyclen</a:t>
            </a:r>
            <a:endParaRPr lang="nl-NL" sz="2000" dirty="0">
              <a:solidFill>
                <a:srgbClr val="000000"/>
              </a:solidFill>
              <a:latin typeface="Bierstadt"/>
            </a:endParaRPr>
          </a:p>
          <a:p>
            <a:pPr marL="0" indent="0">
              <a:buNone/>
            </a:pPr>
            <a:r>
              <a:rPr lang="nl-NL" sz="2000" dirty="0">
                <a:solidFill>
                  <a:srgbClr val="040C28"/>
                </a:solidFill>
                <a:latin typeface="Google Sans"/>
              </a:rPr>
              <a:t>6. Windmolen </a:t>
            </a:r>
          </a:p>
          <a:p>
            <a:pPr marL="0" indent="0">
              <a:buNone/>
            </a:pPr>
            <a:r>
              <a:rPr lang="nl-NL" sz="2000" dirty="0">
                <a:solidFill>
                  <a:srgbClr val="040C28"/>
                </a:solidFill>
                <a:latin typeface="Google Sans"/>
              </a:rPr>
              <a:t>7. boete</a:t>
            </a:r>
          </a:p>
          <a:p>
            <a:pPr marL="0" indent="0">
              <a:buNone/>
            </a:pPr>
            <a:r>
              <a:rPr lang="nl-NL" sz="2000" dirty="0"/>
              <a:t>8. eigen tas</a:t>
            </a:r>
          </a:p>
          <a:p>
            <a:pPr marL="0" indent="0">
              <a:buNone/>
            </a:pPr>
            <a:r>
              <a:rPr lang="nl-NL" sz="2000" dirty="0"/>
              <a:t>9. Consuminder</a:t>
            </a:r>
            <a:endParaRPr lang="nl-NL" sz="2000" dirty="0">
              <a:solidFill>
                <a:srgbClr val="040C28"/>
              </a:solidFill>
              <a:latin typeface="Google Sans"/>
            </a:endParaRPr>
          </a:p>
        </p:txBody>
      </p:sp>
      <p:pic>
        <p:nvPicPr>
          <p:cNvPr id="6" name="Afbeelding 5" descr="Afbeelding met kleding, persoon, Menselijk gezicht, glimlach&#10;&#10;Door AI gegenereerde inhoud is mogelijk onjuist.">
            <a:extLst>
              <a:ext uri="{FF2B5EF4-FFF2-40B4-BE49-F238E27FC236}">
                <a16:creationId xmlns:a16="http://schemas.microsoft.com/office/drawing/2014/main" id="{57E1200A-CE74-50F8-4755-DFD6FCB8D51C}"/>
              </a:ext>
            </a:extLst>
          </p:cNvPr>
          <p:cNvPicPr>
            <a:picLocks noChangeAspect="1"/>
          </p:cNvPicPr>
          <p:nvPr/>
        </p:nvPicPr>
        <p:blipFill>
          <a:blip r:embed="rId4"/>
          <a:stretch>
            <a:fillRect/>
          </a:stretch>
        </p:blipFill>
        <p:spPr>
          <a:xfrm>
            <a:off x="5397205" y="3957367"/>
            <a:ext cx="1680371" cy="2789208"/>
          </a:xfrm>
          <a:prstGeom prst="rect">
            <a:avLst/>
          </a:prstGeom>
        </p:spPr>
      </p:pic>
    </p:spTree>
    <p:extLst>
      <p:ext uri="{BB962C8B-B14F-4D97-AF65-F5344CB8AC3E}">
        <p14:creationId xmlns:p14="http://schemas.microsoft.com/office/powerpoint/2010/main" val="3162684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5" name="Rectangle 14">
            <a:extLst>
              <a:ext uri="{FF2B5EF4-FFF2-40B4-BE49-F238E27FC236}">
                <a16:creationId xmlns:a16="http://schemas.microsoft.com/office/drawing/2014/main" id="{FAF3766F-DEF3-4802-BB0D-7A18EDD9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107BAAA-0BA1-E4A8-2659-41BA83C9C7AA}"/>
              </a:ext>
            </a:extLst>
          </p:cNvPr>
          <p:cNvSpPr>
            <a:spLocks noGrp="1"/>
          </p:cNvSpPr>
          <p:nvPr>
            <p:ph type="title"/>
          </p:nvPr>
        </p:nvSpPr>
        <p:spPr>
          <a:xfrm>
            <a:off x="521209" y="978409"/>
            <a:ext cx="11149874" cy="1298386"/>
          </a:xfrm>
        </p:spPr>
        <p:txBody>
          <a:bodyPr vert="horz" lIns="91440" tIns="45720" rIns="91440" bIns="45720" rtlCol="0" anchor="t">
            <a:normAutofit fontScale="90000"/>
          </a:bodyPr>
          <a:lstStyle/>
          <a:p>
            <a:pPr>
              <a:lnSpc>
                <a:spcPct val="90000"/>
              </a:lnSpc>
            </a:pPr>
            <a:r>
              <a:rPr lang="en-US" sz="4200" dirty="0"/>
              <a:t>(</a:t>
            </a:r>
            <a:r>
              <a:rPr lang="en-US" sz="4200" dirty="0" err="1"/>
              <a:t>Statiegeld</a:t>
            </a:r>
            <a:r>
              <a:rPr lang="en-US" sz="4200" dirty="0"/>
              <a:t>)</a:t>
            </a:r>
            <a:r>
              <a:rPr lang="en-US" sz="4200" dirty="0">
                <a:solidFill>
                  <a:schemeClr val="accent6"/>
                </a:solidFill>
              </a:rPr>
              <a:t> Als het logo </a:t>
            </a:r>
            <a:r>
              <a:rPr lang="en-US" sz="4200" dirty="0" err="1">
                <a:solidFill>
                  <a:schemeClr val="accent6"/>
                </a:solidFill>
              </a:rPr>
              <a:t>statiegeldfles</a:t>
            </a:r>
            <a:r>
              <a:rPr lang="en-US" sz="4200" dirty="0">
                <a:solidFill>
                  <a:schemeClr val="accent6"/>
                </a:solidFill>
              </a:rPr>
              <a:t> op </a:t>
            </a:r>
            <a:r>
              <a:rPr lang="en-US" sz="4200" dirty="0" err="1">
                <a:solidFill>
                  <a:schemeClr val="accent6"/>
                </a:solidFill>
              </a:rPr>
              <a:t>een</a:t>
            </a:r>
            <a:r>
              <a:rPr lang="en-US" sz="4200" dirty="0">
                <a:solidFill>
                  <a:schemeClr val="accent6"/>
                </a:solidFill>
              </a:rPr>
              <a:t> </a:t>
            </a:r>
            <a:r>
              <a:rPr lang="en-US" sz="4200" dirty="0" err="1">
                <a:solidFill>
                  <a:schemeClr val="accent6"/>
                </a:solidFill>
              </a:rPr>
              <a:t>flesje</a:t>
            </a:r>
            <a:r>
              <a:rPr lang="en-US" sz="4200" dirty="0">
                <a:solidFill>
                  <a:schemeClr val="accent6"/>
                </a:solidFill>
              </a:rPr>
              <a:t> </a:t>
            </a:r>
            <a:r>
              <a:rPr lang="en-US" sz="4200" dirty="0" err="1">
                <a:solidFill>
                  <a:schemeClr val="accent6"/>
                </a:solidFill>
              </a:rPr>
              <a:t>staat</a:t>
            </a:r>
            <a:r>
              <a:rPr lang="en-US" sz="4200" dirty="0">
                <a:solidFill>
                  <a:schemeClr val="accent6"/>
                </a:solidFill>
              </a:rPr>
              <a:t> </a:t>
            </a:r>
            <a:r>
              <a:rPr lang="en-US" sz="4200" dirty="0" err="1">
                <a:solidFill>
                  <a:schemeClr val="accent6"/>
                </a:solidFill>
              </a:rPr>
              <a:t>kan</a:t>
            </a:r>
            <a:r>
              <a:rPr lang="en-US" sz="4200" dirty="0">
                <a:solidFill>
                  <a:schemeClr val="accent6"/>
                </a:solidFill>
              </a:rPr>
              <a:t> het tot </a:t>
            </a:r>
            <a:r>
              <a:rPr lang="en-US" sz="4200" dirty="0" err="1">
                <a:solidFill>
                  <a:schemeClr val="accent6"/>
                </a:solidFill>
              </a:rPr>
              <a:t>wel</a:t>
            </a:r>
            <a:r>
              <a:rPr lang="en-US" sz="4200" dirty="0">
                <a:solidFill>
                  <a:schemeClr val="accent6"/>
                </a:solidFill>
              </a:rPr>
              <a:t> 15&amp;25 cent </a:t>
            </a:r>
            <a:r>
              <a:rPr lang="en-US" sz="4200" dirty="0" err="1">
                <a:solidFill>
                  <a:schemeClr val="accent6"/>
                </a:solidFill>
              </a:rPr>
              <a:t>oppleveren</a:t>
            </a:r>
            <a:r>
              <a:rPr lang="en-US" sz="4200" dirty="0">
                <a:solidFill>
                  <a:schemeClr val="accent6"/>
                </a:solidFill>
              </a:rPr>
              <a:t> </a:t>
            </a:r>
            <a:r>
              <a:rPr lang="en-US" sz="4200" dirty="0" err="1">
                <a:solidFill>
                  <a:schemeClr val="accent6"/>
                </a:solidFill>
              </a:rPr>
              <a:t>dus</a:t>
            </a:r>
            <a:r>
              <a:rPr lang="en-US" sz="4200" dirty="0">
                <a:solidFill>
                  <a:schemeClr val="accent6"/>
                </a:solidFill>
              </a:rPr>
              <a:t> </a:t>
            </a:r>
            <a:r>
              <a:rPr lang="en-US" sz="4200" dirty="0" err="1">
                <a:solidFill>
                  <a:srgbClr val="FF0000"/>
                </a:solidFill>
              </a:rPr>
              <a:t>gooi</a:t>
            </a:r>
            <a:r>
              <a:rPr lang="en-US" sz="4200" dirty="0">
                <a:solidFill>
                  <a:srgbClr val="FF0000"/>
                </a:solidFill>
              </a:rPr>
              <a:t> </a:t>
            </a:r>
            <a:r>
              <a:rPr lang="en-US" sz="4200" dirty="0" err="1">
                <a:solidFill>
                  <a:srgbClr val="FF0000"/>
                </a:solidFill>
              </a:rPr>
              <a:t>een</a:t>
            </a:r>
            <a:r>
              <a:rPr lang="en-US" sz="4200" dirty="0">
                <a:solidFill>
                  <a:srgbClr val="FF0000"/>
                </a:solidFill>
              </a:rPr>
              <a:t> </a:t>
            </a:r>
            <a:r>
              <a:rPr lang="en-US" sz="4200" dirty="0" err="1">
                <a:solidFill>
                  <a:srgbClr val="FF0000"/>
                </a:solidFill>
              </a:rPr>
              <a:t>flesje</a:t>
            </a:r>
            <a:r>
              <a:rPr lang="en-US" sz="4200" dirty="0">
                <a:solidFill>
                  <a:srgbClr val="FF0000"/>
                </a:solidFill>
              </a:rPr>
              <a:t> met het logo </a:t>
            </a:r>
            <a:r>
              <a:rPr lang="en-US" sz="4200" dirty="0" err="1">
                <a:solidFill>
                  <a:srgbClr val="FF0000"/>
                </a:solidFill>
              </a:rPr>
              <a:t>erop</a:t>
            </a:r>
            <a:r>
              <a:rPr lang="en-US" sz="4200" dirty="0"/>
              <a:t> </a:t>
            </a:r>
            <a:r>
              <a:rPr lang="en-US" sz="4200" dirty="0" err="1">
                <a:solidFill>
                  <a:srgbClr val="F00505"/>
                </a:solidFill>
              </a:rPr>
              <a:t>niet</a:t>
            </a:r>
            <a:r>
              <a:rPr lang="en-US" sz="4200" dirty="0">
                <a:solidFill>
                  <a:srgbClr val="F00505"/>
                </a:solidFill>
              </a:rPr>
              <a:t> in de </a:t>
            </a:r>
            <a:r>
              <a:rPr lang="en-US" sz="4200" dirty="0" err="1">
                <a:solidFill>
                  <a:srgbClr val="F00505"/>
                </a:solidFill>
              </a:rPr>
              <a:t>natuur</a:t>
            </a:r>
            <a:r>
              <a:rPr lang="en-US" sz="4200" dirty="0">
                <a:solidFill>
                  <a:srgbClr val="F00505"/>
                </a:solidFill>
              </a:rPr>
              <a:t>.</a:t>
            </a:r>
            <a:r>
              <a:rPr lang="en-US" sz="4200" dirty="0"/>
              <a:t>     </a:t>
            </a:r>
          </a:p>
        </p:txBody>
      </p:sp>
      <p:sp>
        <p:nvSpPr>
          <p:cNvPr id="17" name="Freeform: Shape 16">
            <a:extLst>
              <a:ext uri="{FF2B5EF4-FFF2-40B4-BE49-F238E27FC236}">
                <a16:creationId xmlns:a16="http://schemas.microsoft.com/office/drawing/2014/main" id="{DCC11005-BC53-5976-9587-FB0B62EF6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Afbeelding 4" descr="Afbeelding met fles, logo, clipart, schets&#10;&#10;Door AI gegenereerde inhoud is mogelijk onjuist.">
            <a:extLst>
              <a:ext uri="{FF2B5EF4-FFF2-40B4-BE49-F238E27FC236}">
                <a16:creationId xmlns:a16="http://schemas.microsoft.com/office/drawing/2014/main" id="{0F301339-74EF-1BF2-58DB-730757DBFA08}"/>
              </a:ext>
            </a:extLst>
          </p:cNvPr>
          <p:cNvPicPr>
            <a:picLocks noChangeAspect="1"/>
          </p:cNvPicPr>
          <p:nvPr/>
        </p:nvPicPr>
        <p:blipFill>
          <a:blip r:embed="rId2"/>
          <a:srcRect t="5737" r="-3" b="6141"/>
          <a:stretch/>
        </p:blipFill>
        <p:spPr>
          <a:xfrm>
            <a:off x="517870" y="3114972"/>
            <a:ext cx="3519552" cy="3101414"/>
          </a:xfrm>
          <a:prstGeom prst="rect">
            <a:avLst/>
          </a:prstGeom>
        </p:spPr>
      </p:pic>
      <p:pic>
        <p:nvPicPr>
          <p:cNvPr id="4" name="Tijdelijke aanduiding voor inhoud 3" descr="Afbeelding met tekst, plastic, fles, Frisdrank&#10;&#10;Door AI gegenereerde inhoud is mogelijk onjuist.">
            <a:extLst>
              <a:ext uri="{FF2B5EF4-FFF2-40B4-BE49-F238E27FC236}">
                <a16:creationId xmlns:a16="http://schemas.microsoft.com/office/drawing/2014/main" id="{EF508D4F-8466-4540-F25F-91EE755D660E}"/>
              </a:ext>
            </a:extLst>
          </p:cNvPr>
          <p:cNvPicPr>
            <a:picLocks noGrp="1" noChangeAspect="1"/>
          </p:cNvPicPr>
          <p:nvPr>
            <p:ph idx="1"/>
          </p:nvPr>
        </p:nvPicPr>
        <p:blipFill>
          <a:blip r:embed="rId3"/>
          <a:srcRect l="13196" r="23043" b="1"/>
          <a:stretch/>
        </p:blipFill>
        <p:spPr>
          <a:xfrm>
            <a:off x="4277191" y="3431274"/>
            <a:ext cx="3634570" cy="3230810"/>
          </a:xfrm>
          <a:prstGeom prst="rect">
            <a:avLst/>
          </a:prstGeom>
        </p:spPr>
      </p:pic>
      <p:pic>
        <p:nvPicPr>
          <p:cNvPr id="6" name="Afbeelding 5" descr="Afbeelding met tekst, schermopname, poster, Lettertype&#10;&#10;Door AI gegenereerde inhoud is mogelijk onjuist.">
            <a:extLst>
              <a:ext uri="{FF2B5EF4-FFF2-40B4-BE49-F238E27FC236}">
                <a16:creationId xmlns:a16="http://schemas.microsoft.com/office/drawing/2014/main" id="{56CE7C9F-556E-20E7-2431-212B704B3F95}"/>
              </a:ext>
            </a:extLst>
          </p:cNvPr>
          <p:cNvPicPr>
            <a:picLocks noChangeAspect="1"/>
          </p:cNvPicPr>
          <p:nvPr/>
        </p:nvPicPr>
        <p:blipFill>
          <a:blip r:embed="rId4"/>
          <a:srcRect t="9536" r="2" b="28104"/>
          <a:stretch/>
        </p:blipFill>
        <p:spPr>
          <a:xfrm>
            <a:off x="8150642" y="2813049"/>
            <a:ext cx="3520440" cy="3101414"/>
          </a:xfrm>
          <a:prstGeom prst="rect">
            <a:avLst/>
          </a:prstGeom>
        </p:spPr>
      </p:pic>
    </p:spTree>
    <p:extLst>
      <p:ext uri="{BB962C8B-B14F-4D97-AF65-F5344CB8AC3E}">
        <p14:creationId xmlns:p14="http://schemas.microsoft.com/office/powerpoint/2010/main" val="1506298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F447FC5-81F5-498F-B253-3D2BBDD2E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BCB43A42-769D-A9D6-6DA8-6E46F485E00D}"/>
              </a:ext>
            </a:extLst>
          </p:cNvPr>
          <p:cNvSpPr>
            <a:spLocks noGrp="1"/>
          </p:cNvSpPr>
          <p:nvPr>
            <p:ph type="title"/>
          </p:nvPr>
        </p:nvSpPr>
        <p:spPr>
          <a:xfrm>
            <a:off x="521208" y="978408"/>
            <a:ext cx="5029200" cy="2377440"/>
          </a:xfrm>
        </p:spPr>
        <p:txBody>
          <a:bodyPr vert="horz" lIns="91440" tIns="45720" rIns="91440" bIns="45720" rtlCol="0">
            <a:normAutofit/>
          </a:bodyPr>
          <a:lstStyle/>
          <a:p>
            <a:pPr>
              <a:lnSpc>
                <a:spcPct val="90000"/>
              </a:lnSpc>
            </a:pPr>
            <a:r>
              <a:rPr lang="en-US" err="1">
                <a:solidFill>
                  <a:srgbClr val="F00505"/>
                </a:solidFill>
              </a:rPr>
              <a:t>Blikjes</a:t>
            </a:r>
            <a:r>
              <a:rPr lang="en-US" dirty="0">
                <a:solidFill>
                  <a:srgbClr val="F00505"/>
                </a:solidFill>
              </a:rPr>
              <a:t> </a:t>
            </a:r>
            <a:r>
              <a:rPr lang="en-US" err="1">
                <a:solidFill>
                  <a:srgbClr val="F00505"/>
                </a:solidFill>
              </a:rPr>
              <a:t>afval</a:t>
            </a:r>
            <a:r>
              <a:rPr lang="en-US" dirty="0">
                <a:solidFill>
                  <a:srgbClr val="F00505"/>
                </a:solidFill>
              </a:rPr>
              <a:t> in de </a:t>
            </a:r>
            <a:r>
              <a:rPr lang="en-US" err="1">
                <a:solidFill>
                  <a:srgbClr val="F00505"/>
                </a:solidFill>
              </a:rPr>
              <a:t>natuur</a:t>
            </a:r>
            <a:r>
              <a:rPr lang="en-US" dirty="0">
                <a:solidFill>
                  <a:srgbClr val="F00505"/>
                </a:solidFill>
              </a:rPr>
              <a:t> is </a:t>
            </a:r>
            <a:r>
              <a:rPr lang="en-US" err="1">
                <a:solidFill>
                  <a:srgbClr val="F00505"/>
                </a:solidFill>
              </a:rPr>
              <a:t>niet</a:t>
            </a:r>
            <a:r>
              <a:rPr lang="en-US" dirty="0">
                <a:solidFill>
                  <a:srgbClr val="F00505"/>
                </a:solidFill>
              </a:rPr>
              <a:t> </a:t>
            </a:r>
            <a:r>
              <a:rPr lang="en-US" err="1">
                <a:solidFill>
                  <a:srgbClr val="F00505"/>
                </a:solidFill>
              </a:rPr>
              <a:t>goed</a:t>
            </a:r>
            <a:r>
              <a:rPr lang="en-US" dirty="0">
                <a:solidFill>
                  <a:srgbClr val="F00505"/>
                </a:solidFill>
              </a:rPr>
              <a:t> </a:t>
            </a:r>
            <a:r>
              <a:rPr lang="en-US" err="1">
                <a:solidFill>
                  <a:srgbClr val="F00505"/>
                </a:solidFill>
              </a:rPr>
              <a:t>voor</a:t>
            </a:r>
            <a:r>
              <a:rPr lang="en-US" dirty="0">
                <a:solidFill>
                  <a:srgbClr val="F00505"/>
                </a:solidFill>
              </a:rPr>
              <a:t> het milieu.</a:t>
            </a:r>
            <a:r>
              <a:rPr lang="en-US" sz="3100" dirty="0">
                <a:solidFill>
                  <a:srgbClr val="F00505"/>
                </a:solidFill>
              </a:rPr>
              <a:t> </a:t>
            </a:r>
          </a:p>
        </p:txBody>
      </p:sp>
      <p:sp>
        <p:nvSpPr>
          <p:cNvPr id="25" name="Rectangle 24">
            <a:extLst>
              <a:ext uri="{FF2B5EF4-FFF2-40B4-BE49-F238E27FC236}">
                <a16:creationId xmlns:a16="http://schemas.microsoft.com/office/drawing/2014/main" id="{A183D605-F0BC-4923-9BAD-8F2204285B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descr="Afbeelding met buitenshuis, gras, afval, vervuiling&#10;&#10;Door AI gegenereerde inhoud is mogelijk onjuist.">
            <a:extLst>
              <a:ext uri="{FF2B5EF4-FFF2-40B4-BE49-F238E27FC236}">
                <a16:creationId xmlns:a16="http://schemas.microsoft.com/office/drawing/2014/main" id="{65A714D3-5C00-4B73-FFD7-FA361FDA5885}"/>
              </a:ext>
            </a:extLst>
          </p:cNvPr>
          <p:cNvPicPr>
            <a:picLocks noChangeAspect="1"/>
          </p:cNvPicPr>
          <p:nvPr/>
        </p:nvPicPr>
        <p:blipFill>
          <a:blip r:embed="rId2"/>
          <a:srcRect t="4842" r="1" b="12053"/>
          <a:stretch/>
        </p:blipFill>
        <p:spPr>
          <a:xfrm>
            <a:off x="6662166" y="508090"/>
            <a:ext cx="5011957" cy="2797087"/>
          </a:xfrm>
          <a:prstGeom prst="rect">
            <a:avLst/>
          </a:prstGeom>
        </p:spPr>
      </p:pic>
      <p:sp>
        <p:nvSpPr>
          <p:cNvPr id="27" name="Rectangle 26">
            <a:extLst>
              <a:ext uri="{FF2B5EF4-FFF2-40B4-BE49-F238E27FC236}">
                <a16:creationId xmlns:a16="http://schemas.microsoft.com/office/drawing/2014/main" id="{C1A59FC6-29E7-4618-829A-36CC011E5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3616882"/>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gras, buitenshuis, Frisdrank, afval&#10;&#10;Door AI gegenereerde inhoud is mogelijk onjuist.">
            <a:extLst>
              <a:ext uri="{FF2B5EF4-FFF2-40B4-BE49-F238E27FC236}">
                <a16:creationId xmlns:a16="http://schemas.microsoft.com/office/drawing/2014/main" id="{87CB22DE-C7DC-C1CA-F5BB-81DA3A1089AB}"/>
              </a:ext>
            </a:extLst>
          </p:cNvPr>
          <p:cNvPicPr>
            <a:picLocks noChangeAspect="1"/>
          </p:cNvPicPr>
          <p:nvPr/>
        </p:nvPicPr>
        <p:blipFill>
          <a:blip r:embed="rId3"/>
          <a:srcRect t="13852" r="-2" b="-2"/>
          <a:stretch/>
        </p:blipFill>
        <p:spPr>
          <a:xfrm>
            <a:off x="513802" y="3698197"/>
            <a:ext cx="5011957" cy="2647807"/>
          </a:xfrm>
          <a:prstGeom prst="rect">
            <a:avLst/>
          </a:prstGeom>
        </p:spPr>
      </p:pic>
      <p:sp>
        <p:nvSpPr>
          <p:cNvPr id="20" name="Content Placeholder 19">
            <a:extLst>
              <a:ext uri="{FF2B5EF4-FFF2-40B4-BE49-F238E27FC236}">
                <a16:creationId xmlns:a16="http://schemas.microsoft.com/office/drawing/2014/main" id="{8D9CD729-D49D-5AED-278B-C5AA83E95D51}"/>
              </a:ext>
            </a:extLst>
          </p:cNvPr>
          <p:cNvSpPr>
            <a:spLocks noGrp="1"/>
          </p:cNvSpPr>
          <p:nvPr>
            <p:ph idx="1"/>
          </p:nvPr>
        </p:nvSpPr>
        <p:spPr>
          <a:xfrm>
            <a:off x="6665976" y="3776472"/>
            <a:ext cx="5010912" cy="2569464"/>
          </a:xfrm>
        </p:spPr>
        <p:txBody>
          <a:bodyPr vert="horz" lIns="91440" tIns="45720" rIns="91440" bIns="45720" rtlCol="0" anchor="t">
            <a:normAutofit/>
          </a:bodyPr>
          <a:lstStyle/>
          <a:p>
            <a:r>
              <a:rPr lang="en-US" sz="4400" b="1" dirty="0" err="1">
                <a:solidFill>
                  <a:schemeClr val="accent6"/>
                </a:solidFill>
                <a:latin typeface="+mj-lt"/>
                <a:ea typeface="+mj-ea"/>
                <a:cs typeface="+mj-cs"/>
              </a:rPr>
              <a:t>Daarom</a:t>
            </a:r>
            <a:r>
              <a:rPr lang="en-US" sz="4400" b="1" dirty="0">
                <a:solidFill>
                  <a:schemeClr val="accent6"/>
                </a:solidFill>
                <a:latin typeface="+mj-lt"/>
                <a:ea typeface="+mj-ea"/>
                <a:cs typeface="+mj-cs"/>
              </a:rPr>
              <a:t> </a:t>
            </a:r>
            <a:r>
              <a:rPr lang="en-US" sz="4400" b="1" dirty="0" err="1">
                <a:solidFill>
                  <a:schemeClr val="accent6"/>
                </a:solidFill>
                <a:latin typeface="+mj-lt"/>
                <a:ea typeface="+mj-ea"/>
                <a:cs typeface="+mj-cs"/>
              </a:rPr>
              <a:t>kan</a:t>
            </a:r>
            <a:r>
              <a:rPr lang="en-US" sz="4400" b="1" dirty="0">
                <a:solidFill>
                  <a:schemeClr val="accent6"/>
                </a:solidFill>
                <a:latin typeface="+mj-lt"/>
                <a:ea typeface="+mj-ea"/>
                <a:cs typeface="+mj-cs"/>
              </a:rPr>
              <a:t> je het </a:t>
            </a:r>
            <a:r>
              <a:rPr lang="en-US" sz="4400" b="1" dirty="0" err="1">
                <a:solidFill>
                  <a:schemeClr val="accent6"/>
                </a:solidFill>
                <a:latin typeface="+mj-lt"/>
                <a:ea typeface="+mj-ea"/>
                <a:cs typeface="+mj-cs"/>
              </a:rPr>
              <a:t>inleveren</a:t>
            </a:r>
            <a:r>
              <a:rPr lang="en-US" sz="4400" b="1" dirty="0">
                <a:solidFill>
                  <a:schemeClr val="accent6"/>
                </a:solidFill>
                <a:latin typeface="+mj-lt"/>
                <a:ea typeface="+mj-ea"/>
                <a:cs typeface="+mj-cs"/>
              </a:rPr>
              <a:t> </a:t>
            </a:r>
            <a:r>
              <a:rPr lang="en-US" sz="4400" b="1" dirty="0" err="1">
                <a:solidFill>
                  <a:schemeClr val="accent6"/>
                </a:solidFill>
                <a:latin typeface="+mj-lt"/>
                <a:ea typeface="+mj-ea"/>
                <a:cs typeface="+mj-cs"/>
              </a:rPr>
              <a:t>voor</a:t>
            </a:r>
            <a:r>
              <a:rPr lang="en-US" sz="4400" b="1" dirty="0">
                <a:solidFill>
                  <a:schemeClr val="accent6"/>
                </a:solidFill>
                <a:latin typeface="+mj-lt"/>
                <a:ea typeface="+mj-ea"/>
                <a:cs typeface="+mj-cs"/>
              </a:rPr>
              <a:t> </a:t>
            </a:r>
            <a:r>
              <a:rPr lang="en-US" sz="4400" b="1" dirty="0" err="1">
                <a:solidFill>
                  <a:schemeClr val="accent6"/>
                </a:solidFill>
                <a:latin typeface="+mj-lt"/>
                <a:ea typeface="+mj-ea"/>
                <a:cs typeface="+mj-cs"/>
              </a:rPr>
              <a:t>statiegeld</a:t>
            </a:r>
            <a:r>
              <a:rPr lang="en-US" sz="3200" dirty="0">
                <a:solidFill>
                  <a:schemeClr val="accent6"/>
                </a:solidFill>
              </a:rPr>
              <a:t>.</a:t>
            </a:r>
          </a:p>
        </p:txBody>
      </p:sp>
    </p:spTree>
    <p:extLst>
      <p:ext uri="{BB962C8B-B14F-4D97-AF65-F5344CB8AC3E}">
        <p14:creationId xmlns:p14="http://schemas.microsoft.com/office/powerpoint/2010/main" val="820433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6E825C-DC09-4494-7423-67B09D21B3C6}"/>
              </a:ext>
            </a:extLst>
          </p:cNvPr>
          <p:cNvSpPr>
            <a:spLocks noGrp="1"/>
          </p:cNvSpPr>
          <p:nvPr>
            <p:ph type="title"/>
          </p:nvPr>
        </p:nvSpPr>
        <p:spPr/>
        <p:txBody>
          <a:bodyPr>
            <a:normAutofit fontScale="90000"/>
          </a:bodyPr>
          <a:lstStyle/>
          <a:p>
            <a:pPr algn="ctr"/>
            <a:r>
              <a:rPr lang="nl-NL" sz="4900" dirty="0"/>
              <a:t>Zonnepanelen</a:t>
            </a:r>
            <a:r>
              <a:rPr lang="nl-NL" sz="5400" dirty="0"/>
              <a:t> </a:t>
            </a:r>
            <a:br>
              <a:rPr lang="nl-NL" sz="5400" dirty="0"/>
            </a:br>
            <a:r>
              <a:rPr lang="nl-NL" sz="3100" dirty="0"/>
              <a:t>zijn goed en beter voor de natuur, want de energie wordt duurzaam opgewekt. Er komen geen uitlaatgassen (luchtvervuiling) bij kijken.</a:t>
            </a:r>
            <a:br>
              <a:rPr lang="nl-NL" sz="3100" dirty="0"/>
            </a:br>
            <a:endParaRPr lang="nl-NL" sz="3100" dirty="0"/>
          </a:p>
        </p:txBody>
      </p:sp>
      <p:pic>
        <p:nvPicPr>
          <p:cNvPr id="4" name="Tijdelijke aanduiding voor inhoud 3" descr="Afbeelding met Zonne-energie, zonne-energie, solair, buitenshuis&#10;&#10;Door AI gegenereerde inhoud is mogelijk onjuist.">
            <a:extLst>
              <a:ext uri="{FF2B5EF4-FFF2-40B4-BE49-F238E27FC236}">
                <a16:creationId xmlns:a16="http://schemas.microsoft.com/office/drawing/2014/main" id="{8D3143FB-19CC-ADAE-5A3D-51714E887A55}"/>
              </a:ext>
            </a:extLst>
          </p:cNvPr>
          <p:cNvPicPr>
            <a:picLocks noGrp="1" noChangeAspect="1"/>
          </p:cNvPicPr>
          <p:nvPr>
            <p:ph idx="1"/>
          </p:nvPr>
        </p:nvPicPr>
        <p:blipFill>
          <a:blip r:embed="rId2"/>
          <a:stretch>
            <a:fillRect/>
          </a:stretch>
        </p:blipFill>
        <p:spPr>
          <a:xfrm>
            <a:off x="1701" y="3231302"/>
            <a:ext cx="5322317" cy="3497112"/>
          </a:xfrm>
        </p:spPr>
      </p:pic>
      <p:pic>
        <p:nvPicPr>
          <p:cNvPr id="6" name="Afbeelding 5" descr="Afbeelding met huis, gebouw, buitenshuis, Zonne-energie&#10;&#10;Door AI gegenereerde inhoud is mogelijk onjuist.">
            <a:extLst>
              <a:ext uri="{FF2B5EF4-FFF2-40B4-BE49-F238E27FC236}">
                <a16:creationId xmlns:a16="http://schemas.microsoft.com/office/drawing/2014/main" id="{C0E6F5D3-AB91-801B-8ACC-6F2ADD36FA82}"/>
              </a:ext>
            </a:extLst>
          </p:cNvPr>
          <p:cNvPicPr>
            <a:picLocks noChangeAspect="1"/>
          </p:cNvPicPr>
          <p:nvPr/>
        </p:nvPicPr>
        <p:blipFill>
          <a:blip r:embed="rId3"/>
          <a:stretch>
            <a:fillRect/>
          </a:stretch>
        </p:blipFill>
        <p:spPr>
          <a:xfrm>
            <a:off x="5332656" y="3233199"/>
            <a:ext cx="6860692" cy="3626509"/>
          </a:xfrm>
          <a:prstGeom prst="rect">
            <a:avLst/>
          </a:prstGeom>
        </p:spPr>
      </p:pic>
      <p:pic>
        <p:nvPicPr>
          <p:cNvPr id="5" name="Afbeelding 4" descr="Afbeelding met zwart, mat&#10;&#10;Door AI gegenereerde inhoud is mogelijk onjuist.">
            <a:extLst>
              <a:ext uri="{FF2B5EF4-FFF2-40B4-BE49-F238E27FC236}">
                <a16:creationId xmlns:a16="http://schemas.microsoft.com/office/drawing/2014/main" id="{C88DB16D-9B57-C992-2278-611A4485E052}"/>
              </a:ext>
            </a:extLst>
          </p:cNvPr>
          <p:cNvPicPr>
            <a:picLocks noChangeAspect="1"/>
          </p:cNvPicPr>
          <p:nvPr/>
        </p:nvPicPr>
        <p:blipFill>
          <a:blip r:embed="rId4"/>
          <a:stretch>
            <a:fillRect/>
          </a:stretch>
        </p:blipFill>
        <p:spPr>
          <a:xfrm>
            <a:off x="8015738" y="621823"/>
            <a:ext cx="1393884" cy="1272393"/>
          </a:xfrm>
          <a:prstGeom prst="rect">
            <a:avLst/>
          </a:prstGeom>
        </p:spPr>
      </p:pic>
      <p:pic>
        <p:nvPicPr>
          <p:cNvPr id="3" name="Afbeelding 2" descr="Afbeelding met zwart, mat&#10;&#10;Door AI gegenereerde inhoud is mogelijk onjuist.">
            <a:extLst>
              <a:ext uri="{FF2B5EF4-FFF2-40B4-BE49-F238E27FC236}">
                <a16:creationId xmlns:a16="http://schemas.microsoft.com/office/drawing/2014/main" id="{1682365F-4175-4E56-8E0B-8E15A23DA0A2}"/>
              </a:ext>
            </a:extLst>
          </p:cNvPr>
          <p:cNvPicPr>
            <a:picLocks noChangeAspect="1"/>
          </p:cNvPicPr>
          <p:nvPr/>
        </p:nvPicPr>
        <p:blipFill>
          <a:blip r:embed="rId4"/>
          <a:stretch>
            <a:fillRect/>
          </a:stretch>
        </p:blipFill>
        <p:spPr>
          <a:xfrm>
            <a:off x="2825510" y="621821"/>
            <a:ext cx="1221358" cy="1272397"/>
          </a:xfrm>
          <a:prstGeom prst="rect">
            <a:avLst/>
          </a:prstGeom>
        </p:spPr>
      </p:pic>
    </p:spTree>
    <p:extLst>
      <p:ext uri="{BB962C8B-B14F-4D97-AF65-F5344CB8AC3E}">
        <p14:creationId xmlns:p14="http://schemas.microsoft.com/office/powerpoint/2010/main" val="1914553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Freeform: Shape 7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78">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87" name="Rectangle 80">
            <a:extLst>
              <a:ext uri="{FF2B5EF4-FFF2-40B4-BE49-F238E27FC236}">
                <a16:creationId xmlns:a16="http://schemas.microsoft.com/office/drawing/2014/main" id="{FAF3766F-DEF3-4802-BB0D-7A18EDD9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0DB9F10-EFA4-D6AE-FC60-61C8AD6400CB}"/>
              </a:ext>
            </a:extLst>
          </p:cNvPr>
          <p:cNvSpPr>
            <a:spLocks noGrp="1"/>
          </p:cNvSpPr>
          <p:nvPr>
            <p:ph type="title"/>
          </p:nvPr>
        </p:nvSpPr>
        <p:spPr>
          <a:xfrm>
            <a:off x="517869" y="5303520"/>
            <a:ext cx="7737857" cy="1062061"/>
          </a:xfrm>
        </p:spPr>
        <p:txBody>
          <a:bodyPr vert="horz" lIns="91440" tIns="45720" rIns="91440" bIns="45720" rtlCol="0" anchor="b">
            <a:noAutofit/>
          </a:bodyPr>
          <a:lstStyle/>
          <a:p>
            <a:pPr>
              <a:lnSpc>
                <a:spcPct val="90000"/>
              </a:lnSpc>
            </a:pPr>
            <a:r>
              <a:rPr lang="en-US" sz="3600" dirty="0"/>
              <a:t>Je huis </a:t>
            </a:r>
            <a:r>
              <a:rPr lang="en-US" sz="3600" dirty="0" err="1"/>
              <a:t>goed</a:t>
            </a:r>
            <a:r>
              <a:rPr lang="en-US" sz="3600" dirty="0"/>
              <a:t> </a:t>
            </a:r>
            <a:r>
              <a:rPr lang="en-US" sz="3600" dirty="0" err="1"/>
              <a:t>isoleren</a:t>
            </a:r>
            <a:r>
              <a:rPr lang="en-US" sz="3600" dirty="0"/>
              <a:t>, want </a:t>
            </a:r>
            <a:r>
              <a:rPr lang="en-US" sz="3600" dirty="0" err="1"/>
              <a:t>energie</a:t>
            </a:r>
            <a:r>
              <a:rPr lang="en-US" sz="3600" dirty="0"/>
              <a:t> die </a:t>
            </a:r>
            <a:r>
              <a:rPr lang="en-US" sz="3600" dirty="0" err="1"/>
              <a:t>niet</a:t>
            </a:r>
            <a:r>
              <a:rPr lang="en-US" sz="3600" dirty="0"/>
              <a:t> </a:t>
            </a:r>
            <a:r>
              <a:rPr lang="en-US" sz="3600" dirty="0" err="1"/>
              <a:t>verloren</a:t>
            </a:r>
            <a:r>
              <a:rPr lang="en-US" sz="3600" dirty="0"/>
              <a:t> </a:t>
            </a:r>
            <a:r>
              <a:rPr lang="en-US" sz="3600" dirty="0" err="1"/>
              <a:t>gaat</a:t>
            </a:r>
            <a:r>
              <a:rPr lang="en-US" sz="3600" dirty="0"/>
              <a:t>, </a:t>
            </a:r>
            <a:r>
              <a:rPr lang="en-US" sz="3600" dirty="0" err="1"/>
              <a:t>hoeft</a:t>
            </a:r>
            <a:r>
              <a:rPr lang="en-US" sz="3600" dirty="0"/>
              <a:t> </a:t>
            </a:r>
            <a:r>
              <a:rPr lang="en-US" sz="3600" dirty="0" err="1"/>
              <a:t>niet</a:t>
            </a:r>
            <a:r>
              <a:rPr lang="en-US" sz="3600" dirty="0"/>
              <a:t> </a:t>
            </a:r>
            <a:r>
              <a:rPr lang="en-US" sz="3600" dirty="0" err="1"/>
              <a:t>opnieuw</a:t>
            </a:r>
            <a:r>
              <a:rPr lang="en-US" sz="3600" dirty="0"/>
              <a:t> </a:t>
            </a:r>
            <a:r>
              <a:rPr lang="en-US" sz="3600" dirty="0" err="1"/>
              <a:t>opgewekt</a:t>
            </a:r>
            <a:r>
              <a:rPr lang="en-US" sz="3600" dirty="0"/>
              <a:t> </a:t>
            </a:r>
            <a:r>
              <a:rPr lang="en-US" sz="3600" dirty="0" err="1"/>
              <a:t>te</a:t>
            </a:r>
            <a:r>
              <a:rPr lang="en-US" sz="3600" dirty="0"/>
              <a:t> </a:t>
            </a:r>
            <a:r>
              <a:rPr lang="en-US" sz="3600" dirty="0" err="1"/>
              <a:t>worden</a:t>
            </a:r>
            <a:r>
              <a:rPr lang="en-US" sz="3600" dirty="0"/>
              <a:t>.</a:t>
            </a:r>
          </a:p>
        </p:txBody>
      </p:sp>
      <p:sp>
        <p:nvSpPr>
          <p:cNvPr id="88" name="Freeform: Shape 82">
            <a:extLst>
              <a:ext uri="{FF2B5EF4-FFF2-40B4-BE49-F238E27FC236}">
                <a16:creationId xmlns:a16="http://schemas.microsoft.com/office/drawing/2014/main" id="{DCC11005-BC53-5976-9587-FB0B62EF6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descr="Afbeelding met gereedschap, persoon, kleding, hamer&#10;&#10;Door AI gegenereerde inhoud is mogelijk onjuist.">
            <a:extLst>
              <a:ext uri="{FF2B5EF4-FFF2-40B4-BE49-F238E27FC236}">
                <a16:creationId xmlns:a16="http://schemas.microsoft.com/office/drawing/2014/main" id="{716D86AB-8DBF-0866-5BB8-C3AF6F2F04B4}"/>
              </a:ext>
            </a:extLst>
          </p:cNvPr>
          <p:cNvPicPr>
            <a:picLocks noChangeAspect="1"/>
          </p:cNvPicPr>
          <p:nvPr/>
        </p:nvPicPr>
        <p:blipFill>
          <a:blip r:embed="rId2"/>
          <a:srcRect l="6602" r="50093" b="1"/>
          <a:stretch/>
        </p:blipFill>
        <p:spPr>
          <a:xfrm>
            <a:off x="517869" y="970929"/>
            <a:ext cx="3547872" cy="3348646"/>
          </a:xfrm>
          <a:prstGeom prst="rect">
            <a:avLst/>
          </a:prstGeom>
        </p:spPr>
      </p:pic>
      <p:pic>
        <p:nvPicPr>
          <p:cNvPr id="3" name="Afbeelding 2" descr="Afbeelding met huis, ontwerp&#10;&#10;Door AI gegenereerde inhoud is mogelijk onjuist.">
            <a:extLst>
              <a:ext uri="{FF2B5EF4-FFF2-40B4-BE49-F238E27FC236}">
                <a16:creationId xmlns:a16="http://schemas.microsoft.com/office/drawing/2014/main" id="{0F467F55-87AB-FA84-9FA6-3ED956C9837A}"/>
              </a:ext>
            </a:extLst>
          </p:cNvPr>
          <p:cNvPicPr>
            <a:picLocks noChangeAspect="1"/>
          </p:cNvPicPr>
          <p:nvPr/>
        </p:nvPicPr>
        <p:blipFill>
          <a:blip r:embed="rId3"/>
          <a:srcRect l="23355" r="33746" b="1"/>
          <a:stretch/>
        </p:blipFill>
        <p:spPr>
          <a:xfrm>
            <a:off x="8648125" y="3314437"/>
            <a:ext cx="3547872" cy="3549929"/>
          </a:xfrm>
          <a:prstGeom prst="rect">
            <a:avLst/>
          </a:prstGeom>
        </p:spPr>
      </p:pic>
      <p:pic>
        <p:nvPicPr>
          <p:cNvPr id="22" name="Picture 4" descr="Close-up van een speelgoedhuisje met een groen dak">
            <a:extLst>
              <a:ext uri="{FF2B5EF4-FFF2-40B4-BE49-F238E27FC236}">
                <a16:creationId xmlns:a16="http://schemas.microsoft.com/office/drawing/2014/main" id="{64BC373A-7112-2734-5CC4-593DECDEB312}"/>
              </a:ext>
            </a:extLst>
          </p:cNvPr>
          <p:cNvPicPr>
            <a:picLocks noChangeAspect="1"/>
          </p:cNvPicPr>
          <p:nvPr/>
        </p:nvPicPr>
        <p:blipFill>
          <a:blip r:embed="rId4"/>
          <a:srcRect l="14930" r="27257" b="1"/>
          <a:stretch/>
        </p:blipFill>
        <p:spPr>
          <a:xfrm>
            <a:off x="4068796" y="970928"/>
            <a:ext cx="3547872" cy="3348646"/>
          </a:xfrm>
          <a:prstGeom prst="rect">
            <a:avLst/>
          </a:prstGeom>
        </p:spPr>
      </p:pic>
    </p:spTree>
    <p:extLst>
      <p:ext uri="{BB962C8B-B14F-4D97-AF65-F5344CB8AC3E}">
        <p14:creationId xmlns:p14="http://schemas.microsoft.com/office/powerpoint/2010/main" val="673767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294974-11AE-EACC-3DE7-31A88431C478}"/>
              </a:ext>
            </a:extLst>
          </p:cNvPr>
          <p:cNvSpPr>
            <a:spLocks noGrp="1"/>
          </p:cNvSpPr>
          <p:nvPr>
            <p:ph type="title"/>
          </p:nvPr>
        </p:nvSpPr>
        <p:spPr>
          <a:xfrm>
            <a:off x="521208" y="820257"/>
            <a:ext cx="11155680" cy="1463040"/>
          </a:xfrm>
        </p:spPr>
        <p:txBody>
          <a:bodyPr>
            <a:normAutofit fontScale="90000"/>
          </a:bodyPr>
          <a:lstStyle/>
          <a:p>
            <a:r>
              <a:rPr lang="nl-NL" dirty="0">
                <a:solidFill>
                  <a:schemeClr val="accent6"/>
                </a:solidFill>
              </a:rPr>
              <a:t>De elektrische auto is beter, </a:t>
            </a:r>
            <a:r>
              <a:rPr lang="nl-NL" dirty="0">
                <a:solidFill>
                  <a:srgbClr val="F00505"/>
                </a:solidFill>
              </a:rPr>
              <a:t>want uitlaatgassen zijn slecht voor het milieu</a:t>
            </a:r>
            <a:r>
              <a:rPr lang="nl-NL" b="0" dirty="0">
                <a:solidFill>
                  <a:srgbClr val="F00505"/>
                </a:solidFill>
                <a:ea typeface="+mj-lt"/>
                <a:cs typeface="+mj-lt"/>
              </a:rPr>
              <a:t>. </a:t>
            </a:r>
            <a:br>
              <a:rPr lang="nl-NL" b="0" dirty="0">
                <a:solidFill>
                  <a:srgbClr val="F00505"/>
                </a:solidFill>
                <a:ea typeface="+mj-lt"/>
                <a:cs typeface="+mj-lt"/>
              </a:rPr>
            </a:br>
            <a:r>
              <a:rPr lang="nl-NL" sz="2800" b="0" dirty="0">
                <a:solidFill>
                  <a:srgbClr val="F00505"/>
                </a:solidFill>
                <a:ea typeface="+mj-lt"/>
                <a:cs typeface="+mj-lt"/>
              </a:rPr>
              <a:t>Daarnaast kun je hiervoor ook groen opgewekte energie gebruiken!!</a:t>
            </a:r>
            <a:endParaRPr lang="nl-NL" b="0" dirty="0">
              <a:solidFill>
                <a:srgbClr val="F00505"/>
              </a:solidFill>
            </a:endParaRPr>
          </a:p>
        </p:txBody>
      </p:sp>
      <p:pic>
        <p:nvPicPr>
          <p:cNvPr id="4" name="Tijdelijke aanduiding voor inhoud 3" descr="Afbeelding met voertuig, Landvoertuig, wiel, transport&#10;&#10;Door AI gegenereerde inhoud is mogelijk onjuist.">
            <a:extLst>
              <a:ext uri="{FF2B5EF4-FFF2-40B4-BE49-F238E27FC236}">
                <a16:creationId xmlns:a16="http://schemas.microsoft.com/office/drawing/2014/main" id="{CD823E28-027B-8E1B-516B-45117125E744}"/>
              </a:ext>
            </a:extLst>
          </p:cNvPr>
          <p:cNvPicPr>
            <a:picLocks noGrp="1" noChangeAspect="1"/>
          </p:cNvPicPr>
          <p:nvPr>
            <p:ph idx="1"/>
          </p:nvPr>
        </p:nvPicPr>
        <p:blipFill>
          <a:blip r:embed="rId2"/>
          <a:stretch>
            <a:fillRect/>
          </a:stretch>
        </p:blipFill>
        <p:spPr>
          <a:xfrm>
            <a:off x="1431" y="3231481"/>
            <a:ext cx="5466631" cy="3626149"/>
          </a:xfrm>
        </p:spPr>
      </p:pic>
      <p:pic>
        <p:nvPicPr>
          <p:cNvPr id="5" name="Afbeelding 4" descr="Afbeelding met voertuig, transport, wiel, Landvoertuig&#10;&#10;Door AI gegenereerde inhoud is mogelijk onjuist.">
            <a:extLst>
              <a:ext uri="{FF2B5EF4-FFF2-40B4-BE49-F238E27FC236}">
                <a16:creationId xmlns:a16="http://schemas.microsoft.com/office/drawing/2014/main" id="{DB355984-D161-76BF-7C26-C31354AD4CF9}"/>
              </a:ext>
            </a:extLst>
          </p:cNvPr>
          <p:cNvPicPr>
            <a:picLocks noChangeAspect="1"/>
          </p:cNvPicPr>
          <p:nvPr/>
        </p:nvPicPr>
        <p:blipFill>
          <a:blip r:embed="rId3"/>
          <a:srcRect l="11140" t="5806" r="11405" b="11020"/>
          <a:stretch/>
        </p:blipFill>
        <p:spPr>
          <a:xfrm>
            <a:off x="7216087" y="3830867"/>
            <a:ext cx="4979904" cy="3016312"/>
          </a:xfrm>
          <a:prstGeom prst="rect">
            <a:avLst/>
          </a:prstGeom>
        </p:spPr>
      </p:pic>
    </p:spTree>
    <p:extLst>
      <p:ext uri="{BB962C8B-B14F-4D97-AF65-F5344CB8AC3E}">
        <p14:creationId xmlns:p14="http://schemas.microsoft.com/office/powerpoint/2010/main" val="1526947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175EAFFD-4A47-DD53-4F76-BD457E18B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el 1">
            <a:extLst>
              <a:ext uri="{FF2B5EF4-FFF2-40B4-BE49-F238E27FC236}">
                <a16:creationId xmlns:a16="http://schemas.microsoft.com/office/drawing/2014/main" id="{B887552D-0CA6-9130-1288-CD7D31657311}"/>
              </a:ext>
            </a:extLst>
          </p:cNvPr>
          <p:cNvSpPr>
            <a:spLocks noGrp="1"/>
          </p:cNvSpPr>
          <p:nvPr>
            <p:ph type="title"/>
          </p:nvPr>
        </p:nvSpPr>
        <p:spPr>
          <a:xfrm>
            <a:off x="521208" y="978408"/>
            <a:ext cx="3200400" cy="1100763"/>
          </a:xfrm>
        </p:spPr>
        <p:txBody>
          <a:bodyPr anchor="b">
            <a:normAutofit fontScale="90000"/>
          </a:bodyPr>
          <a:lstStyle/>
          <a:p>
            <a:r>
              <a:rPr lang="nl-NL" sz="3400" dirty="0"/>
              <a:t>Recycleerbare spullen kopen.</a:t>
            </a:r>
          </a:p>
        </p:txBody>
      </p:sp>
      <p:sp>
        <p:nvSpPr>
          <p:cNvPr id="14" name="Freeform: Shape 10">
            <a:extLst>
              <a:ext uri="{FF2B5EF4-FFF2-40B4-BE49-F238E27FC236}">
                <a16:creationId xmlns:a16="http://schemas.microsoft.com/office/drawing/2014/main" id="{7CC1FECC-9CA4-341C-7E20-4728C5147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3" name="Tijdelijke aanduiding voor inhoud 2">
            <a:extLst>
              <a:ext uri="{FF2B5EF4-FFF2-40B4-BE49-F238E27FC236}">
                <a16:creationId xmlns:a16="http://schemas.microsoft.com/office/drawing/2014/main" id="{FAC94925-9870-FEC1-6092-D07233856A96}"/>
              </a:ext>
            </a:extLst>
          </p:cNvPr>
          <p:cNvSpPr>
            <a:spLocks noGrp="1"/>
          </p:cNvSpPr>
          <p:nvPr>
            <p:ph idx="1"/>
          </p:nvPr>
        </p:nvSpPr>
        <p:spPr>
          <a:xfrm>
            <a:off x="521208" y="2079171"/>
            <a:ext cx="3200400" cy="3800421"/>
          </a:xfrm>
        </p:spPr>
        <p:txBody>
          <a:bodyPr vert="horz" lIns="91440" tIns="45720" rIns="91440" bIns="45720" rtlCol="0" anchor="t">
            <a:noAutofit/>
          </a:bodyPr>
          <a:lstStyle/>
          <a:p>
            <a:pPr marL="0" indent="0">
              <a:buNone/>
            </a:pPr>
            <a:r>
              <a:rPr lang="nl-NL" sz="2000" dirty="0"/>
              <a:t>Als je recycleerbare spullen koopt kunnen er nieuwe  spullen van gemaakt worden daar voorkom je heel veel afval mee.</a:t>
            </a:r>
          </a:p>
          <a:p>
            <a:pPr marL="0" indent="0">
              <a:buNone/>
            </a:pPr>
            <a:r>
              <a:rPr lang="nl-NL" sz="2000" dirty="0">
                <a:solidFill>
                  <a:srgbClr val="FF0000"/>
                </a:solidFill>
              </a:rPr>
              <a:t>ZIJN JE SPULLEN DIRECT RECYCLEBAAR? </a:t>
            </a:r>
            <a:r>
              <a:rPr lang="nl-NL" sz="2000" dirty="0"/>
              <a:t>Bijv. de achterkant van een blaadje ook gebruiken als kladpapier</a:t>
            </a:r>
            <a:r>
              <a:rPr lang="nl-NL" sz="2000" dirty="0">
                <a:sym typeface="Wingdings" panose="05000000000000000000" pitchFamily="2" charset="2"/>
              </a:rPr>
              <a:t> dan voorkom je direct afval!</a:t>
            </a:r>
            <a:endParaRPr lang="nl-NL" sz="2000" dirty="0"/>
          </a:p>
          <a:p>
            <a:pPr marL="0" indent="0">
              <a:buNone/>
            </a:pPr>
            <a:endParaRPr lang="nl-NL" dirty="0"/>
          </a:p>
        </p:txBody>
      </p:sp>
      <p:pic>
        <p:nvPicPr>
          <p:cNvPr id="4" name="Afbeelding 3" descr="Afbeelding met groen, gras, plant&#10;&#10;Door AI gegenereerde inhoud is mogelijk onjuist.">
            <a:extLst>
              <a:ext uri="{FF2B5EF4-FFF2-40B4-BE49-F238E27FC236}">
                <a16:creationId xmlns:a16="http://schemas.microsoft.com/office/drawing/2014/main" id="{0CCA9214-AD9C-6B10-F000-E462419FBF14}"/>
              </a:ext>
            </a:extLst>
          </p:cNvPr>
          <p:cNvPicPr>
            <a:picLocks noChangeAspect="1"/>
          </p:cNvPicPr>
          <p:nvPr/>
        </p:nvPicPr>
        <p:blipFill>
          <a:blip r:embed="rId2"/>
          <a:srcRect l="5988" r="1074"/>
          <a:stretch/>
        </p:blipFill>
        <p:spPr>
          <a:xfrm>
            <a:off x="4136609" y="970929"/>
            <a:ext cx="7534183" cy="5375076"/>
          </a:xfrm>
          <a:prstGeom prst="rect">
            <a:avLst/>
          </a:prstGeom>
        </p:spPr>
      </p:pic>
    </p:spTree>
    <p:extLst>
      <p:ext uri="{BB962C8B-B14F-4D97-AF65-F5344CB8AC3E}">
        <p14:creationId xmlns:p14="http://schemas.microsoft.com/office/powerpoint/2010/main" val="3286464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D1BDCCC-E676-2A7E-BE11-2B8C23DB2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A44DD282-4A02-CB8D-E850-C7A02988BB39}"/>
              </a:ext>
            </a:extLst>
          </p:cNvPr>
          <p:cNvSpPr>
            <a:spLocks noGrp="1"/>
          </p:cNvSpPr>
          <p:nvPr>
            <p:ph type="title"/>
          </p:nvPr>
        </p:nvSpPr>
        <p:spPr>
          <a:xfrm>
            <a:off x="521208" y="978408"/>
            <a:ext cx="11155680" cy="1115568"/>
          </a:xfrm>
        </p:spPr>
        <p:txBody>
          <a:bodyPr>
            <a:normAutofit/>
          </a:bodyPr>
          <a:lstStyle/>
          <a:p>
            <a:r>
              <a:rPr lang="nl-NL"/>
              <a:t>Windmolen</a:t>
            </a:r>
          </a:p>
        </p:txBody>
      </p:sp>
      <p:sp>
        <p:nvSpPr>
          <p:cNvPr id="11" name="Freeform: Shape 10">
            <a:extLst>
              <a:ext uri="{FF2B5EF4-FFF2-40B4-BE49-F238E27FC236}">
                <a16:creationId xmlns:a16="http://schemas.microsoft.com/office/drawing/2014/main" id="{781C97B1-8A09-6383-8C65-A3B735778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descr="Afbeelding met windmolen, buitenshuis, generator, apparaat&#10;&#10;Door AI gegenereerde inhoud is mogelijk onjuist.">
            <a:extLst>
              <a:ext uri="{FF2B5EF4-FFF2-40B4-BE49-F238E27FC236}">
                <a16:creationId xmlns:a16="http://schemas.microsoft.com/office/drawing/2014/main" id="{031DA379-B1F7-2669-CF27-643D1F4E1EF2}"/>
              </a:ext>
            </a:extLst>
          </p:cNvPr>
          <p:cNvPicPr>
            <a:picLocks noChangeAspect="1"/>
          </p:cNvPicPr>
          <p:nvPr/>
        </p:nvPicPr>
        <p:blipFill>
          <a:blip r:embed="rId2"/>
          <a:srcRect r="27555" b="1"/>
          <a:stretch/>
        </p:blipFill>
        <p:spPr>
          <a:xfrm>
            <a:off x="517866" y="2299390"/>
            <a:ext cx="5578133" cy="4048568"/>
          </a:xfrm>
          <a:prstGeom prst="rect">
            <a:avLst/>
          </a:prstGeom>
        </p:spPr>
      </p:pic>
      <p:sp>
        <p:nvSpPr>
          <p:cNvPr id="3" name="Tijdelijke aanduiding voor inhoud 2">
            <a:extLst>
              <a:ext uri="{FF2B5EF4-FFF2-40B4-BE49-F238E27FC236}">
                <a16:creationId xmlns:a16="http://schemas.microsoft.com/office/drawing/2014/main" id="{CACF18B0-293B-981C-2CD8-06444AE554AE}"/>
              </a:ext>
            </a:extLst>
          </p:cNvPr>
          <p:cNvSpPr>
            <a:spLocks noGrp="1"/>
          </p:cNvSpPr>
          <p:nvPr>
            <p:ph idx="1"/>
          </p:nvPr>
        </p:nvSpPr>
        <p:spPr>
          <a:xfrm>
            <a:off x="6510528" y="2304288"/>
            <a:ext cx="5157216" cy="4050792"/>
          </a:xfrm>
        </p:spPr>
        <p:txBody>
          <a:bodyPr vert="horz" lIns="91440" tIns="45720" rIns="91440" bIns="45720" rtlCol="0" anchor="t">
            <a:normAutofit/>
          </a:bodyPr>
          <a:lstStyle/>
          <a:p>
            <a:pPr marL="0" indent="0">
              <a:buNone/>
            </a:pPr>
            <a:r>
              <a:rPr lang="nl-NL" sz="2000" dirty="0">
                <a:latin typeface="Google Sans"/>
              </a:rPr>
              <a:t>Een windmolen zet de door de wind aangedreven beweging van de rotorbladen (de wieken) om in elektriciteit. Dit gebeurt door een elektriciteitsgenerator (dynamo) in de gondel van de windmolen. Door de hoogte van windmolens (meestal zo'n 95 meter als ze op het land staan) kunnen ze gelijkmatige wind vangen.</a:t>
            </a:r>
          </a:p>
          <a:p>
            <a:pPr marL="0" indent="0">
              <a:buNone/>
            </a:pPr>
            <a:r>
              <a:rPr lang="nl-NL" sz="2000" dirty="0">
                <a:latin typeface="Google Sans"/>
              </a:rPr>
              <a:t>OOK DIT VOORKOMT HET ONNODIG UITSTOTEN VAN AFVALGASSEN!!</a:t>
            </a:r>
          </a:p>
        </p:txBody>
      </p:sp>
    </p:spTree>
    <p:extLst>
      <p:ext uri="{BB962C8B-B14F-4D97-AF65-F5344CB8AC3E}">
        <p14:creationId xmlns:p14="http://schemas.microsoft.com/office/powerpoint/2010/main" val="660268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docProps/app.xml><?xml version="1.0" encoding="utf-8"?>
<Properties xmlns="http://schemas.openxmlformats.org/officeDocument/2006/extended-properties" xmlns:vt="http://schemas.openxmlformats.org/officeDocument/2006/docPropsVTypes">
  <TotalTime>0</TotalTime>
  <Words>557</Words>
  <Application>Microsoft Office PowerPoint</Application>
  <PresentationFormat>Breedbeeld</PresentationFormat>
  <Paragraphs>37</Paragraphs>
  <Slides>14</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Arial</vt:lpstr>
      <vt:lpstr>Bierstadt</vt:lpstr>
      <vt:lpstr>Google Sans</vt:lpstr>
      <vt:lpstr>Wingdings</vt:lpstr>
      <vt:lpstr>GestaltVTI</vt:lpstr>
      <vt:lpstr>QueRine &amp; QuiRijn              </vt:lpstr>
      <vt:lpstr>Voorkomen is beter dan verwerken! MAAR HOE?</vt:lpstr>
      <vt:lpstr>(Statiegeld) Als het logo statiegeldfles op een flesje staat kan het tot wel 15&amp;25 cent oppleveren dus gooi een flesje met het logo erop niet in de natuur.     </vt:lpstr>
      <vt:lpstr>Blikjes afval in de natuur is niet goed voor het milieu. </vt:lpstr>
      <vt:lpstr>Zonnepanelen  zijn goed en beter voor de natuur, want de energie wordt duurzaam opgewekt. Er komen geen uitlaatgassen (luchtvervuiling) bij kijken. </vt:lpstr>
      <vt:lpstr>Je huis goed isoleren, want energie die niet verloren gaat, hoeft niet opnieuw opgewekt te worden.</vt:lpstr>
      <vt:lpstr>De elektrische auto is beter, want uitlaatgassen zijn slecht voor het milieu.  Daarnaast kun je hiervoor ook groen opgewekte energie gebruiken!!</vt:lpstr>
      <vt:lpstr>Recycleerbare spullen kopen.</vt:lpstr>
      <vt:lpstr>Windmolen</vt:lpstr>
      <vt:lpstr>Boete      </vt:lpstr>
      <vt:lpstr>Je eigen tas mee naar de winkel nemen is ook beter want hoef je niet elke keer een nieuwe tas te kopen en als je dat wel doet komen die tassen weer in de natuur.</vt:lpstr>
      <vt:lpstr>Consuminder      </vt:lpstr>
      <vt:lpstr>Goi geen rommel/vuilnis in de natuur,  want dat is schadelijk voor onze natuur (doe het niet want het is echt heel slecht voor de wereld\natuur). </vt:lpstr>
      <vt:lpstr>Als jullie al die stappen gevolgd hebben hopen we dat de straten er zo uit ziet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Stef Broos</dc:creator>
  <cp:lastModifiedBy>Stef Broos</cp:lastModifiedBy>
  <cp:revision>709</cp:revision>
  <dcterms:created xsi:type="dcterms:W3CDTF">2025-05-06T08:56:35Z</dcterms:created>
  <dcterms:modified xsi:type="dcterms:W3CDTF">2025-05-12T14:27:07Z</dcterms:modified>
</cp:coreProperties>
</file>