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8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7BE"/>
    <a:srgbClr val="ADBA22"/>
    <a:srgbClr val="C917E8"/>
    <a:srgbClr val="17D7E8"/>
    <a:srgbClr val="37AD57"/>
    <a:srgbClr val="261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DF950-723C-194D-DCCD-5987665DAE56}" v="30" dt="2025-05-15T09:54:14.533"/>
    <p1510:client id="{1408B32B-0488-3827-CE82-018AB7C119CF}" v="12" dt="2025-05-15T09:58:38.757"/>
    <p1510:client id="{28AE5217-562B-6EF7-D351-405B0A695F96}" v="148" dt="2025-05-15T10:00:22.768"/>
    <p1510:client id="{4236287C-3B1E-D59D-CE48-EB74AC60E769}" v="35" dt="2025-05-15T09:51:42.852"/>
    <p1510:client id="{4AD9E3C4-36E6-BBC3-A04E-FF6E5F9DE8CC}" v="100" dt="2025-05-15T09:51:18.601"/>
    <p1510:client id="{67660573-270B-D57B-C8D5-28D69BD02D8F}" v="105" dt="2025-05-15T09:51:43.039"/>
    <p1510:client id="{6951B613-D9FF-FDDE-F7DA-D5BB294786A7}" v="109" dt="2025-05-15T09:50:39.011"/>
    <p1510:client id="{7A2E3359-8CC1-CC35-0CC6-B899784FB072}" v="20" dt="2025-05-13T11:32:45.028"/>
    <p1510:client id="{83351F6F-BDB0-2A1C-8161-4CCA87843037}" v="351" dt="2025-05-15T11:19:45.931"/>
    <p1510:client id="{8D49D8AB-FCCE-5E6A-8DBC-772B9E76B73C}" v="162" dt="2025-05-15T09:51:39.584"/>
    <p1510:client id="{9086FFEC-B881-1286-0621-71801E6EC127}" v="125" dt="2025-05-15T09:59:25.412"/>
    <p1510:client id="{99DBA4F9-DBE2-D184-17F6-A832FA7E791B}" v="300" dt="2025-05-15T09:59:10.285"/>
    <p1510:client id="{B5C27EB3-9526-A2AA-6989-0CF8A41BF66D}" v="92" dt="2025-05-15T09:51:37.586"/>
    <p1510:client id="{D45B720F-9C44-F580-6576-5A1EBD0A8902}" v="213" dt="2025-05-15T09:46:35.640"/>
    <p1510:client id="{D9D4F843-E8A8-EA2E-8F4A-D4D22196E820}" v="4" dt="2025-05-15T09:45:17.887"/>
    <p1510:client id="{E1B52206-0277-FED2-B1AE-30236EDA7505}" v="62" dt="2025-05-15T10:00:19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59122/Opruim_werkzaamhede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9F1DA48-2BDB-BCC0-A8F9-8703BC7B7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31057" y="525283"/>
            <a:ext cx="8727057" cy="11956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4000" b="1"/>
              <a:t>Vraag 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7CBFB4-922A-4B95-FABE-DBC10977D329}"/>
              </a:ext>
            </a:extLst>
          </p:cNvPr>
          <p:cNvSpPr txBox="1"/>
          <p:nvPr/>
        </p:nvSpPr>
        <p:spPr>
          <a:xfrm>
            <a:off x="805132" y="3306792"/>
            <a:ext cx="501482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/>
              <a:t>In welke bak moeten botjes?</a:t>
            </a:r>
          </a:p>
        </p:txBody>
      </p:sp>
      <p:pic>
        <p:nvPicPr>
          <p:cNvPr id="9" name="Afbeelding 8" descr="Afvalbak Toscana in 5 kleuren van kunststof">
            <a:extLst>
              <a:ext uri="{FF2B5EF4-FFF2-40B4-BE49-F238E27FC236}">
                <a16:creationId xmlns:a16="http://schemas.microsoft.com/office/drawing/2014/main" id="{8CB26BAC-2662-C8F8-AFDC-DFF97A13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76" t="33564" r="5023" b="12111"/>
          <a:stretch>
            <a:fillRect/>
          </a:stretch>
        </p:blipFill>
        <p:spPr>
          <a:xfrm>
            <a:off x="5707812" y="2587106"/>
            <a:ext cx="6165352" cy="249474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8293E88-8737-4250-F422-24EFC185A2CF}"/>
              </a:ext>
            </a:extLst>
          </p:cNvPr>
          <p:cNvSpPr txBox="1"/>
          <p:nvPr/>
        </p:nvSpPr>
        <p:spPr>
          <a:xfrm>
            <a:off x="2142226" y="5750943"/>
            <a:ext cx="388188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3200">
                <a:solidFill>
                  <a:srgbClr val="00B050"/>
                </a:solidFill>
              </a:rPr>
              <a:t>GFT</a:t>
            </a:r>
          </a:p>
        </p:txBody>
      </p:sp>
    </p:spTree>
    <p:extLst>
      <p:ext uri="{BB962C8B-B14F-4D97-AF65-F5344CB8AC3E}">
        <p14:creationId xmlns:p14="http://schemas.microsoft.com/office/powerpoint/2010/main" val="33892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74FF9-FF5D-09D6-17FC-5A4F9E75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36BDAF-86CF-44B2-4698-B004FF967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Wat is een ander woord voor afval?</a:t>
            </a:r>
          </a:p>
          <a:p>
            <a:pPr marL="0" indent="0">
              <a:buNone/>
            </a:pPr>
            <a:r>
              <a:rPr lang="nl-NL" dirty="0"/>
              <a:t>A rommel</a:t>
            </a:r>
          </a:p>
          <a:p>
            <a:pPr marL="0" indent="0">
              <a:buNone/>
            </a:pPr>
            <a:r>
              <a:rPr lang="nl-NL"/>
              <a:t>B huisvuil</a:t>
            </a:r>
          </a:p>
          <a:p>
            <a:pPr marL="0" indent="0">
              <a:buNone/>
            </a:pPr>
            <a:r>
              <a:rPr lang="nl-NL" dirty="0"/>
              <a:t>C grofvuil</a:t>
            </a:r>
          </a:p>
          <a:p>
            <a:pPr marL="0" indent="0">
              <a:buNone/>
            </a:pPr>
            <a:r>
              <a:rPr lang="nl-NL" dirty="0"/>
              <a:t>D puin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A2F3812-6975-5317-308B-9AD7D82ABC11}"/>
              </a:ext>
            </a:extLst>
          </p:cNvPr>
          <p:cNvSpPr txBox="1"/>
          <p:nvPr/>
        </p:nvSpPr>
        <p:spPr>
          <a:xfrm>
            <a:off x="8396376" y="718868"/>
            <a:ext cx="29329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solidFill>
                  <a:srgbClr val="37AD57"/>
                </a:solidFill>
              </a:rPr>
              <a:t>Antwoord a, b, c en d. alle antwoorden!</a:t>
            </a:r>
          </a:p>
        </p:txBody>
      </p:sp>
      <p:pic>
        <p:nvPicPr>
          <p:cNvPr id="5" name="Afbeelding 4" descr="Afval te vroeg of te laat buiten zetten of naast de volle container. Dit  kunt u verwachten - MAX Meldpunt">
            <a:extLst>
              <a:ext uri="{FF2B5EF4-FFF2-40B4-BE49-F238E27FC236}">
                <a16:creationId xmlns:a16="http://schemas.microsoft.com/office/drawing/2014/main" id="{735BD367-E97A-4E01-5655-174005B5A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968" y="2959580"/>
            <a:ext cx="6969424" cy="39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319DF2-00B7-ACE8-30E6-01B6B666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Vraag 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35AF48-3365-E3AF-1181-9E6273F9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536" y="640080"/>
            <a:ext cx="5053066" cy="2546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b="1" dirty="0"/>
              <a:t>Welk land in Europa </a:t>
            </a:r>
            <a:r>
              <a:rPr lang="en-US" sz="2000" b="1" dirty="0" err="1"/>
              <a:t>maakt</a:t>
            </a:r>
            <a:r>
              <a:rPr lang="en-US" sz="2000" b="1" dirty="0"/>
              <a:t> het </a:t>
            </a:r>
            <a:r>
              <a:rPr lang="en-US" sz="2000" b="1" dirty="0" err="1"/>
              <a:t>meeste</a:t>
            </a:r>
            <a:r>
              <a:rPr lang="en-US" sz="2000" b="1" dirty="0"/>
              <a:t> </a:t>
            </a:r>
            <a:r>
              <a:rPr lang="en-US" sz="2000" b="1" dirty="0" err="1"/>
              <a:t>afval</a:t>
            </a:r>
            <a:r>
              <a:rPr lang="en-US" sz="2000" b="1" dirty="0"/>
              <a:t>?</a:t>
            </a:r>
            <a:endParaRPr lang="nl-NL" b="1" dirty="0"/>
          </a:p>
          <a:p>
            <a:pPr marL="0" indent="0">
              <a:buNone/>
            </a:pPr>
            <a:r>
              <a:rPr lang="en-US" sz="2000" dirty="0"/>
              <a:t>A Nederland</a:t>
            </a:r>
          </a:p>
          <a:p>
            <a:pPr marL="0" indent="0">
              <a:buNone/>
            </a:pPr>
            <a:r>
              <a:rPr lang="en-US" sz="2000" dirty="0"/>
              <a:t>B  </a:t>
            </a:r>
            <a:r>
              <a:rPr lang="en-US" sz="2000" dirty="0" err="1"/>
              <a:t>Denemarken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 </a:t>
            </a:r>
            <a:r>
              <a:rPr lang="en-US" sz="2000" err="1"/>
              <a:t>België</a:t>
            </a:r>
            <a:endParaRPr lang="en-US" sz="2000"/>
          </a:p>
          <a:p>
            <a:pPr marL="0" indent="0">
              <a:buNone/>
            </a:pPr>
            <a:r>
              <a:rPr lang="en-US" sz="2000" dirty="0"/>
              <a:t>D Portugal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4FCA6B5-70CB-8A84-2457-5BA1BD1B1248}"/>
              </a:ext>
            </a:extLst>
          </p:cNvPr>
          <p:cNvSpPr txBox="1"/>
          <p:nvPr/>
        </p:nvSpPr>
        <p:spPr>
          <a:xfrm>
            <a:off x="6570204" y="3671315"/>
            <a:ext cx="5057398" cy="254660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2616DB"/>
                </a:solidFill>
              </a:rPr>
              <a:t>Antwoord B</a:t>
            </a:r>
            <a:endParaRPr lang="nl-NL" sz="2800" dirty="0">
              <a:solidFill>
                <a:srgbClr val="2616DB"/>
              </a:solidFill>
            </a:endParaRPr>
          </a:p>
        </p:txBody>
      </p:sp>
      <p:pic>
        <p:nvPicPr>
          <p:cNvPr id="7" name="Afbeelding 6" descr="Bedrijfsafval in Nederland in cijfers | Blog Manutan">
            <a:extLst>
              <a:ext uri="{FF2B5EF4-FFF2-40B4-BE49-F238E27FC236}">
                <a16:creationId xmlns:a16="http://schemas.microsoft.com/office/drawing/2014/main" id="{F85BBF1F-9679-F87E-D4E5-246E2D354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90" y="4469652"/>
            <a:ext cx="3582658" cy="23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6FED8-E48F-2184-9F64-860D4535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4234393" cy="1616203"/>
          </a:xfrm>
        </p:spPr>
        <p:txBody>
          <a:bodyPr anchor="b">
            <a:normAutofit/>
          </a:bodyPr>
          <a:lstStyle/>
          <a:p>
            <a:r>
              <a:rPr lang="nl-NL" sz="3200"/>
              <a:t>Vraag 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F892F7-6007-6D1D-5BE0-E61111B52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76635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/>
              <a:t>Hoelang duurt het voordat plastic vergaat?</a:t>
            </a:r>
          </a:p>
          <a:p>
            <a:pPr marL="0" indent="0">
              <a:buNone/>
            </a:pPr>
            <a:r>
              <a:rPr lang="nl-NL" sz="2400"/>
              <a:t>A 100 jaar</a:t>
            </a:r>
          </a:p>
          <a:p>
            <a:pPr marL="0" indent="0">
              <a:buNone/>
            </a:pPr>
            <a:r>
              <a:rPr lang="nl-NL" sz="2400"/>
              <a:t>B 600 jaar</a:t>
            </a:r>
          </a:p>
          <a:p>
            <a:pPr marL="0" indent="0">
              <a:buNone/>
            </a:pPr>
            <a:r>
              <a:rPr lang="nl-NL" sz="2400"/>
              <a:t>C 450 jaar                           </a:t>
            </a:r>
          </a:p>
          <a:p>
            <a:pPr marL="0" indent="0">
              <a:buNone/>
            </a:pPr>
            <a:r>
              <a:rPr lang="nl-NL" sz="2400"/>
              <a:t>D 300 jaar</a:t>
            </a:r>
          </a:p>
        </p:txBody>
      </p:sp>
      <p:pic>
        <p:nvPicPr>
          <p:cNvPr id="3" name="Afbeelding 2" descr="Plastic verpakkingen">
            <a:extLst>
              <a:ext uri="{FF2B5EF4-FFF2-40B4-BE49-F238E27FC236}">
                <a16:creationId xmlns:a16="http://schemas.microsoft.com/office/drawing/2014/main" id="{09E2DDC4-1550-FDE8-A2DA-57FC75A3CD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" r="20872" b="1"/>
          <a:stretch>
            <a:fillRect/>
          </a:stretch>
        </p:blipFill>
        <p:spPr>
          <a:xfrm>
            <a:off x="5854890" y="877414"/>
            <a:ext cx="5453545" cy="498468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A11E53F9-3ECA-50F8-626C-E778C6261558}"/>
              </a:ext>
            </a:extLst>
          </p:cNvPr>
          <p:cNvSpPr txBox="1"/>
          <p:nvPr/>
        </p:nvSpPr>
        <p:spPr>
          <a:xfrm>
            <a:off x="2544792" y="287546"/>
            <a:ext cx="19553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>
                <a:solidFill>
                  <a:srgbClr val="17D7E8"/>
                </a:solidFill>
              </a:rPr>
              <a:t>Antwoord c</a:t>
            </a:r>
          </a:p>
        </p:txBody>
      </p:sp>
    </p:spTree>
    <p:extLst>
      <p:ext uri="{BB962C8B-B14F-4D97-AF65-F5344CB8AC3E}">
        <p14:creationId xmlns:p14="http://schemas.microsoft.com/office/powerpoint/2010/main" val="246075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3937E-5D80-B227-09F0-6BDA4EB1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Vraag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24D505-6618-56C8-F7E4-622BAFE9F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Wat duurt het langste om op te lossen?</a:t>
            </a:r>
          </a:p>
          <a:p>
            <a:endParaRPr lang="nl-NL"/>
          </a:p>
          <a:p>
            <a:r>
              <a:rPr lang="nl-NL" dirty="0"/>
              <a:t>A </a:t>
            </a:r>
            <a:r>
              <a:rPr lang="nl-NL" sz="2400" dirty="0">
                <a:solidFill>
                  <a:srgbClr val="040C28"/>
                </a:solidFill>
                <a:latin typeface="Google Sans"/>
              </a:rPr>
              <a:t>Plastic zakjes/fles</a:t>
            </a:r>
            <a:endParaRPr lang="nl-NL" sz="2400">
              <a:latin typeface="Google Sans"/>
            </a:endParaRPr>
          </a:p>
          <a:p>
            <a:r>
              <a:rPr lang="nl-NL" dirty="0"/>
              <a:t>B fruit</a:t>
            </a:r>
          </a:p>
          <a:p>
            <a:r>
              <a:rPr lang="nl-NL" dirty="0"/>
              <a:t>C kauwgom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 descr="Afbeelding met wolk, hemel, buitenshuis, afval&#10;&#10;Door AI gegenereerde inhoud is mogelijk onjuist.">
            <a:extLst>
              <a:ext uri="{FF2B5EF4-FFF2-40B4-BE49-F238E27FC236}">
                <a16:creationId xmlns:a16="http://schemas.microsoft.com/office/drawing/2014/main" id="{219B3295-886F-0D53-269A-7D68E989D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78415" y="2291699"/>
            <a:ext cx="6153510" cy="41005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27708CE-B43B-E38C-5327-470BB195E2CF}"/>
              </a:ext>
            </a:extLst>
          </p:cNvPr>
          <p:cNvSpPr txBox="1"/>
          <p:nvPr/>
        </p:nvSpPr>
        <p:spPr>
          <a:xfrm>
            <a:off x="8658046" y="728133"/>
            <a:ext cx="32122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000" dirty="0">
                <a:solidFill>
                  <a:srgbClr val="C917E8"/>
                </a:solidFill>
              </a:rPr>
              <a:t>Antwoord A</a:t>
            </a:r>
          </a:p>
        </p:txBody>
      </p:sp>
    </p:spTree>
    <p:extLst>
      <p:ext uri="{BB962C8B-B14F-4D97-AF65-F5344CB8AC3E}">
        <p14:creationId xmlns:p14="http://schemas.microsoft.com/office/powerpoint/2010/main" val="15833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E0DAC-4E79-4160-080A-8A75DA3D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Vraag 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24C947-047C-61D8-8B36-8BF97984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/>
              <a:t>Hoeveel statiegeld zit er op een flesje cola?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A 0,05 euro</a:t>
            </a:r>
          </a:p>
          <a:p>
            <a:pPr marL="0" indent="0">
              <a:buNone/>
            </a:pPr>
            <a:r>
              <a:rPr lang="nl-NL"/>
              <a:t>B 0,15 euro</a:t>
            </a:r>
          </a:p>
          <a:p>
            <a:pPr marL="0" indent="0">
              <a:buNone/>
            </a:pPr>
            <a:r>
              <a:rPr lang="nl-NL"/>
              <a:t>C 0,50 euro</a:t>
            </a:r>
          </a:p>
          <a:p>
            <a:pPr marL="0" indent="0">
              <a:buNone/>
            </a:pPr>
            <a:r>
              <a:rPr lang="nl-NL"/>
              <a:t>D 2,50 euro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                </a:t>
            </a:r>
            <a:endParaRPr lang="nl-NL">
              <a:solidFill>
                <a:srgbClr val="FFFF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BDDD4E6-6E65-27A0-5FB6-E48476D5B943}"/>
              </a:ext>
            </a:extLst>
          </p:cNvPr>
          <p:cNvSpPr txBox="1"/>
          <p:nvPr/>
        </p:nvSpPr>
        <p:spPr>
          <a:xfrm>
            <a:off x="7792527" y="445698"/>
            <a:ext cx="32924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>
                <a:solidFill>
                  <a:srgbClr val="FFFF00"/>
                </a:solidFill>
              </a:rPr>
              <a:t>Antwoord B</a:t>
            </a:r>
          </a:p>
        </p:txBody>
      </p:sp>
      <p:pic>
        <p:nvPicPr>
          <p:cNvPr id="5" name="Afbeelding 4" descr="Statiegeld op blik">
            <a:extLst>
              <a:ext uri="{FF2B5EF4-FFF2-40B4-BE49-F238E27FC236}">
                <a16:creationId xmlns:a16="http://schemas.microsoft.com/office/drawing/2014/main" id="{CBE582B9-CDDA-B084-5C7E-1B7A77E1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182" y="2442444"/>
            <a:ext cx="5624242" cy="37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489397-6409-38ED-ADCD-8E99C282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/>
              <a:t>Vraag 7 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CCD74-5E6E-F04A-ECDE-65485968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/>
              <a:t>Hoeveel papier wordt er per jaar verspilt</a:t>
            </a:r>
          </a:p>
          <a:p>
            <a:pPr marL="0" indent="0">
              <a:buNone/>
            </a:pPr>
            <a:r>
              <a:rPr lang="nl-NL"/>
              <a:t>A  85 miljoen ton</a:t>
            </a:r>
          </a:p>
          <a:p>
            <a:pPr marL="0" indent="0">
              <a:buNone/>
            </a:pPr>
            <a:r>
              <a:rPr lang="nl-NL"/>
              <a:t>B  80 miljoen ton </a:t>
            </a:r>
          </a:p>
          <a:p>
            <a:pPr marL="0" indent="0">
              <a:buNone/>
            </a:pPr>
            <a:r>
              <a:rPr lang="nl-NL"/>
              <a:t>C 90 miljoen ton</a:t>
            </a:r>
            <a:r>
              <a:rPr lang="nl-NL" sz="2200"/>
              <a:t> </a:t>
            </a:r>
          </a:p>
        </p:txBody>
      </p:sp>
      <p:pic>
        <p:nvPicPr>
          <p:cNvPr id="6" name="Afbeelding 5" descr="Papirkurven Skrald Affald - Gratis billeder på Pixabay">
            <a:extLst>
              <a:ext uri="{FF2B5EF4-FFF2-40B4-BE49-F238E27FC236}">
                <a16:creationId xmlns:a16="http://schemas.microsoft.com/office/drawing/2014/main" id="{9C574EFE-7DB2-64A7-C216-19EAC79B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9" r="863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56FCEB5-8DAC-CE20-4977-367C1E7334DB}"/>
              </a:ext>
            </a:extLst>
          </p:cNvPr>
          <p:cNvSpPr txBox="1"/>
          <p:nvPr/>
        </p:nvSpPr>
        <p:spPr>
          <a:xfrm>
            <a:off x="4040037" y="4183811"/>
            <a:ext cx="301924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dirty="0">
                <a:solidFill>
                  <a:srgbClr val="ADBA22"/>
                </a:solidFill>
              </a:rPr>
              <a:t>Antwoord A</a:t>
            </a:r>
          </a:p>
        </p:txBody>
      </p:sp>
    </p:spTree>
    <p:extLst>
      <p:ext uri="{BB962C8B-B14F-4D97-AF65-F5344CB8AC3E}">
        <p14:creationId xmlns:p14="http://schemas.microsoft.com/office/powerpoint/2010/main" val="11214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976DD0-A0E5-4A18-0EF6-62000C7E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/>
              <a:t>Vraag 8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590B74-B602-CDAC-C526-B9CF33990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45513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/>
              <a:t>Hoeveel kilo afval veroorzaakt een persoon in de natuur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A 154 kilo</a:t>
            </a:r>
          </a:p>
          <a:p>
            <a:pPr marL="0" indent="0">
              <a:buNone/>
            </a:pPr>
            <a:r>
              <a:rPr lang="nl-NL"/>
              <a:t>B 177 kilo </a:t>
            </a:r>
          </a:p>
          <a:p>
            <a:pPr marL="0" indent="0">
              <a:buNone/>
            </a:pPr>
            <a:r>
              <a:rPr lang="nl-NL"/>
              <a:t>C 163 kilo</a:t>
            </a:r>
          </a:p>
        </p:txBody>
      </p:sp>
      <p:pic>
        <p:nvPicPr>
          <p:cNvPr id="4" name="Afbeelding 3" descr="回收 垃圾桶 回收标志 · 免费矢量图形Pixabay">
            <a:extLst>
              <a:ext uri="{FF2B5EF4-FFF2-40B4-BE49-F238E27FC236}">
                <a16:creationId xmlns:a16="http://schemas.microsoft.com/office/drawing/2014/main" id="{05AE30A0-B06C-49BB-BC46-5DD525A24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C3C35E6-CB3C-EF44-611A-B2518B553A90}"/>
              </a:ext>
            </a:extLst>
          </p:cNvPr>
          <p:cNvSpPr txBox="1"/>
          <p:nvPr/>
        </p:nvSpPr>
        <p:spPr>
          <a:xfrm>
            <a:off x="2641599" y="575733"/>
            <a:ext cx="33189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>
                <a:solidFill>
                  <a:srgbClr val="E317BE"/>
                </a:solidFill>
              </a:rPr>
              <a:t>Antwoord c</a:t>
            </a:r>
          </a:p>
        </p:txBody>
      </p:sp>
    </p:spTree>
    <p:extLst>
      <p:ext uri="{BB962C8B-B14F-4D97-AF65-F5344CB8AC3E}">
        <p14:creationId xmlns:p14="http://schemas.microsoft.com/office/powerpoint/2010/main" val="356188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8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PowerPoint-presentatie</vt:lpstr>
      <vt:lpstr>Vraag 2</vt:lpstr>
      <vt:lpstr>Vraag 3</vt:lpstr>
      <vt:lpstr>Vraag 4</vt:lpstr>
      <vt:lpstr>Vraag 5</vt:lpstr>
      <vt:lpstr>Vraag 6</vt:lpstr>
      <vt:lpstr>Vraag 7  </vt:lpstr>
      <vt:lpstr>Vraag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95</cp:revision>
  <dcterms:created xsi:type="dcterms:W3CDTF">2025-05-12T12:47:29Z</dcterms:created>
  <dcterms:modified xsi:type="dcterms:W3CDTF">2025-05-15T12:21:14Z</dcterms:modified>
</cp:coreProperties>
</file>